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Do Hyeon"/>
      <p:regular r:id="rId56"/>
    </p:embeddedFont>
    <p:embeddedFont>
      <p:font typeface="Amatic SC"/>
      <p:regular r:id="rId57"/>
      <p:bold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  <p:embeddedFont>
      <p:font typeface="Bebas Neue"/>
      <p:regular r:id="rId67"/>
    </p:embeddedFont>
    <p:embeddedFont>
      <p:font typeface="Assistant"/>
      <p:regular r:id="rId68"/>
      <p:bold r:id="rId69"/>
    </p:embeddedFont>
    <p:embeddedFont>
      <p:font typeface="Didact Gothic"/>
      <p:regular r:id="rId70"/>
    </p:embeddedFont>
    <p:embeddedFont>
      <p:font typeface="Century Gothic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CenturyGothic-italic.fntdata"/><Relationship Id="rId72" Type="http://schemas.openxmlformats.org/officeDocument/2006/relationships/font" Target="fonts/CenturyGothic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CenturyGothic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enturyGothic-regular.fntdata"/><Relationship Id="rId70" Type="http://schemas.openxmlformats.org/officeDocument/2006/relationships/font" Target="fonts/DidactGothic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7.xml"/><Relationship Id="rId66" Type="http://schemas.openxmlformats.org/officeDocument/2006/relationships/font" Target="fonts/Lato-boldItalic.fntdata"/><Relationship Id="rId21" Type="http://schemas.openxmlformats.org/officeDocument/2006/relationships/slide" Target="slides/slide16.xml"/><Relationship Id="rId65" Type="http://schemas.openxmlformats.org/officeDocument/2006/relationships/font" Target="fonts/Lato-italic.fntdata"/><Relationship Id="rId24" Type="http://schemas.openxmlformats.org/officeDocument/2006/relationships/slide" Target="slides/slide19.xml"/><Relationship Id="rId68" Type="http://schemas.openxmlformats.org/officeDocument/2006/relationships/font" Target="fonts/Assistant-regular.fntdata"/><Relationship Id="rId23" Type="http://schemas.openxmlformats.org/officeDocument/2006/relationships/slide" Target="slides/slide18.xml"/><Relationship Id="rId67" Type="http://schemas.openxmlformats.org/officeDocument/2006/relationships/font" Target="fonts/BebasNeue-regular.fntdata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Assistan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AmaticSC-regular.fntdata"/><Relationship Id="rId12" Type="http://schemas.openxmlformats.org/officeDocument/2006/relationships/slide" Target="slides/slide7.xml"/><Relationship Id="rId56" Type="http://schemas.openxmlformats.org/officeDocument/2006/relationships/font" Target="fonts/DoHyeon-regular.fntdata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font" Target="fonts/AmaticS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e4c3647cfd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e4c3647cfd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e38d2420a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e38d2420a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e4c3647cfd_18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e4c3647cfd_18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e4c3647cfd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e4c3647cfd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e4c3647cfd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e4c3647cfd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e4c3647cfd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e4c3647cfd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e4c3647cfd_1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e4c3647cfd_1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e4c3647cfd_2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e4c3647cfd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e4c3647cfd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e4c3647cfd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e4c3647cfd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e4c3647cfd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e4c3647cfd_3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e4c3647cfd_3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e4c3647cf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e4c3647cf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e4c3647cfd_1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e4c3647cfd_1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e4c3647cfd_1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2e4c3647cfd_1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e4c3647cfd_1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e4c3647cfd_1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e4c3647cfd_1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e4c3647cfd_1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e4c3647cfd_1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e4c3647cfd_1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e4c3647cfd_1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e4c3647cfd_1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e4c3647cfd_1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e4c3647cfd_1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e4c3647cfd_1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e4c3647cfd_1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e4c3647cf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e4c3647cf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e4c3647cfd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e4c3647cfd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e38d2420a9_0_2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e38d2420a9_0_2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e4c3647cfd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e4c3647cfd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e4c3647cf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e4c3647cf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e4c3647cfd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e4c3647cfd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e4c3647cfd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2e4c3647cfd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e4c3647cfd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2e4c3647cfd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e4c3647cfd_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e4c3647cfd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e4c3647cfd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e4c3647cfd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e4c3647cfd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e4c3647cfd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e4c3647cfd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e4c3647cfd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e4c3647cfd_4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2e4c3647cfd_4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e38d2420a9_0_2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e38d2420a9_0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e4c3647cfd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e4c3647cfd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e4c3647cfd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2e4c3647cfd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e4c3647cfd_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e4c3647cfd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e4c3647cfd_2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2e4c3647cfd_2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e4c3647cfd_2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2e4c3647cfd_2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e4c3647cfd_25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2e4c3647cfd_2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e4c3647cfd_1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2e4c3647cfd_1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e4c3647cfd_1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e4c3647cfd_1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e4c3647cfd_1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2e4c3647cfd_1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e4c3647cfd_1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e4c3647cfd_1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e4c3647cfd_5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e4c3647cfd_5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e4c3647cfd_1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e4c3647cfd_1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e4c3647cfd_5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e4c3647cfd_5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e4c3647cfd_1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e4c3647cfd_1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e4c3647cfd_1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e4c3647cfd_1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e49f4ec4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e49f4ec4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rect b="b" l="l" r="r" t="t"/>
            <a:pathLst>
              <a:path extrusionOk="0" h="39944" w="15165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rect b="b" l="l" r="r" t="t"/>
            <a:pathLst>
              <a:path extrusionOk="0" h="39280" w="127093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720000" y="1538450"/>
            <a:ext cx="5269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subTitle"/>
          </p:nvPr>
        </p:nvSpPr>
        <p:spPr>
          <a:xfrm>
            <a:off x="720000" y="3049600"/>
            <a:ext cx="5269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11"/>
          <p:cNvSpPr/>
          <p:nvPr/>
        </p:nvSpPr>
        <p:spPr>
          <a:xfrm rot="3596023">
            <a:off x="2975352" y="949665"/>
            <a:ext cx="356624" cy="676456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487280" y="204085"/>
            <a:ext cx="1230953" cy="838421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338850" y="1885002"/>
            <a:ext cx="287751" cy="505102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3828779" y="-71752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-9" y="4733877"/>
            <a:ext cx="745333" cy="655134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116301" y="4367083"/>
            <a:ext cx="560627" cy="428200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7393396" y="498625"/>
            <a:ext cx="793686" cy="49238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8800774" y="4373083"/>
            <a:ext cx="201049" cy="213760"/>
          </a:xfrm>
          <a:custGeom>
            <a:rect b="b" l="l" r="r" t="t"/>
            <a:pathLst>
              <a:path extrusionOk="0" h="13084" w="12306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8257250" y="4119309"/>
            <a:ext cx="36563" cy="94839"/>
          </a:xfrm>
          <a:custGeom>
            <a:rect b="b" l="l" r="r" t="t"/>
            <a:pathLst>
              <a:path extrusionOk="0" h="5805" w="2238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8575946" y="4806938"/>
            <a:ext cx="90657" cy="137055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8729387" y="4993545"/>
            <a:ext cx="113611" cy="82929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8907760" y="5049207"/>
            <a:ext cx="101619" cy="38491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2771610" y="4254860"/>
            <a:ext cx="528856" cy="634500"/>
          </a:xfrm>
          <a:custGeom>
            <a:rect b="b" l="l" r="r" t="t"/>
            <a:pathLst>
              <a:path extrusionOk="0" h="101277" w="5420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4022400" y="408938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5746425" y="1293575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/>
          <p:nvPr>
            <p:ph type="title"/>
          </p:nvPr>
        </p:nvSpPr>
        <p:spPr>
          <a:xfrm>
            <a:off x="720000" y="540000"/>
            <a:ext cx="38520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13"/>
          <p:cNvSpPr/>
          <p:nvPr/>
        </p:nvSpPr>
        <p:spPr>
          <a:xfrm rot="2522481">
            <a:off x="7899723" y="185602"/>
            <a:ext cx="204385" cy="820688"/>
          </a:xfrm>
          <a:custGeom>
            <a:rect b="b" l="l" r="r" t="t"/>
            <a:pathLst>
              <a:path extrusionOk="0" h="90289" w="16763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6251882" y="255357"/>
            <a:ext cx="332689" cy="361572"/>
          </a:xfrm>
          <a:custGeom>
            <a:rect b="b" l="l" r="r" t="t"/>
            <a:pathLst>
              <a:path extrusionOk="0" h="33111" w="22713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9092844" y="2893105"/>
            <a:ext cx="152818" cy="173285"/>
          </a:xfrm>
          <a:custGeom>
            <a:rect b="b" l="l" r="r" t="t"/>
            <a:pathLst>
              <a:path extrusionOk="0" h="12231" w="8042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8905124" y="2796665"/>
            <a:ext cx="129141" cy="58399"/>
          </a:xfrm>
          <a:custGeom>
            <a:rect b="b" l="l" r="r" t="t"/>
            <a:pathLst>
              <a:path extrusionOk="0" h="4122" w="6796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8750124" y="2603090"/>
            <a:ext cx="120666" cy="78220"/>
          </a:xfrm>
          <a:custGeom>
            <a:rect b="b" l="l" r="r" t="t"/>
            <a:pathLst>
              <a:path extrusionOk="0" h="5521" w="635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8525982" y="2457678"/>
            <a:ext cx="118785" cy="120794"/>
          </a:xfrm>
          <a:custGeom>
            <a:rect b="b" l="l" r="r" t="t"/>
            <a:pathLst>
              <a:path extrusionOk="0" h="8526" w="6251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8263035" y="2341290"/>
            <a:ext cx="101341" cy="136123"/>
          </a:xfrm>
          <a:custGeom>
            <a:rect b="b" l="l" r="r" t="t"/>
            <a:pathLst>
              <a:path extrusionOk="0" h="9608" w="5333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7866956" y="2227101"/>
            <a:ext cx="111393" cy="146621"/>
          </a:xfrm>
          <a:custGeom>
            <a:rect b="b" l="l" r="r" t="t"/>
            <a:pathLst>
              <a:path extrusionOk="0" h="10349" w="5862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"/>
          <p:cNvSpPr/>
          <p:nvPr/>
        </p:nvSpPr>
        <p:spPr>
          <a:xfrm>
            <a:off x="5544854" y="4235004"/>
            <a:ext cx="484905" cy="368484"/>
          </a:xfrm>
          <a:custGeom>
            <a:rect b="b" l="l" r="r" t="t"/>
            <a:pathLst>
              <a:path extrusionOk="0" h="33744" w="33105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/>
          <p:nvPr>
            <p:ph idx="1" type="subTitle"/>
          </p:nvPr>
        </p:nvSpPr>
        <p:spPr>
          <a:xfrm>
            <a:off x="930300" y="2752250"/>
            <a:ext cx="33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14"/>
          <p:cNvSpPr txBox="1"/>
          <p:nvPr>
            <p:ph idx="2" type="subTitle"/>
          </p:nvPr>
        </p:nvSpPr>
        <p:spPr>
          <a:xfrm>
            <a:off x="4920150" y="2752250"/>
            <a:ext cx="33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14"/>
          <p:cNvSpPr txBox="1"/>
          <p:nvPr>
            <p:ph idx="3" type="subTitle"/>
          </p:nvPr>
        </p:nvSpPr>
        <p:spPr>
          <a:xfrm>
            <a:off x="1092575" y="3248600"/>
            <a:ext cx="30153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4"/>
          <p:cNvSpPr txBox="1"/>
          <p:nvPr>
            <p:ph idx="4" type="subTitle"/>
          </p:nvPr>
        </p:nvSpPr>
        <p:spPr>
          <a:xfrm>
            <a:off x="5082550" y="3248600"/>
            <a:ext cx="30153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4"/>
          <p:cNvSpPr/>
          <p:nvPr/>
        </p:nvSpPr>
        <p:spPr>
          <a:xfrm flipH="1" rot="6946894">
            <a:off x="7881448" y="714844"/>
            <a:ext cx="642085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4315" y="233691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"/>
          <p:cNvSpPr/>
          <p:nvPr/>
        </p:nvSpPr>
        <p:spPr>
          <a:xfrm flipH="1" rot="10800000">
            <a:off x="8478649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"/>
          <p:cNvSpPr/>
          <p:nvPr/>
        </p:nvSpPr>
        <p:spPr>
          <a:xfrm flipH="1" rot="10800000">
            <a:off x="8440964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 flipH="1" rot="10800000">
            <a:off x="7923937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 flipH="1" rot="10800000">
            <a:off x="7922623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"/>
          <p:cNvSpPr/>
          <p:nvPr/>
        </p:nvSpPr>
        <p:spPr>
          <a:xfrm flipH="1" rot="10800000">
            <a:off x="7963370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"/>
          <p:cNvSpPr/>
          <p:nvPr/>
        </p:nvSpPr>
        <p:spPr>
          <a:xfrm flipH="1" rot="10800000">
            <a:off x="8495790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 flipH="1" rot="10800000">
            <a:off x="8669007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 flipH="1" rot="-5400000">
            <a:off x="-162934" y="839580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"/>
          <p:cNvSpPr/>
          <p:nvPr/>
        </p:nvSpPr>
        <p:spPr>
          <a:xfrm flipH="1" rot="10800000">
            <a:off x="8242013" y="447653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8776275" y="2227325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287756" y="4288359"/>
            <a:ext cx="988161" cy="583626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243000" y="3787775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15"/>
          <p:cNvSpPr txBox="1"/>
          <p:nvPr>
            <p:ph hasCustomPrompt="1" idx="2" type="title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/>
          <p:nvPr>
            <p:ph idx="1" type="subTitle"/>
          </p:nvPr>
        </p:nvSpPr>
        <p:spPr>
          <a:xfrm>
            <a:off x="3002800" y="1872100"/>
            <a:ext cx="20298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5"/>
          <p:cNvSpPr txBox="1"/>
          <p:nvPr>
            <p:ph idx="3" type="title"/>
          </p:nvPr>
        </p:nvSpPr>
        <p:spPr>
          <a:xfrm>
            <a:off x="6214974" y="1285575"/>
            <a:ext cx="15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2" name="Google Shape;272;p15"/>
          <p:cNvSpPr txBox="1"/>
          <p:nvPr>
            <p:ph hasCustomPrompt="1" idx="4" type="title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/>
          <p:nvPr>
            <p:ph idx="5" type="subTitle"/>
          </p:nvPr>
        </p:nvSpPr>
        <p:spPr>
          <a:xfrm>
            <a:off x="6214974" y="1872100"/>
            <a:ext cx="19929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5"/>
          <p:cNvSpPr txBox="1"/>
          <p:nvPr>
            <p:ph idx="6" type="title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5" name="Google Shape;275;p15"/>
          <p:cNvSpPr txBox="1"/>
          <p:nvPr>
            <p:ph hasCustomPrompt="1" idx="7" type="title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/>
          <p:nvPr>
            <p:ph idx="8" type="subTitle"/>
          </p:nvPr>
        </p:nvSpPr>
        <p:spPr>
          <a:xfrm>
            <a:off x="3002800" y="3737700"/>
            <a:ext cx="20298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5"/>
          <p:cNvSpPr txBox="1"/>
          <p:nvPr>
            <p:ph idx="9" type="title"/>
          </p:nvPr>
        </p:nvSpPr>
        <p:spPr>
          <a:xfrm>
            <a:off x="6214974" y="3151175"/>
            <a:ext cx="176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8" name="Google Shape;278;p15"/>
          <p:cNvSpPr txBox="1"/>
          <p:nvPr>
            <p:ph hasCustomPrompt="1" idx="13" type="title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/>
          <p:nvPr>
            <p:ph idx="14" type="subTitle"/>
          </p:nvPr>
        </p:nvSpPr>
        <p:spPr>
          <a:xfrm>
            <a:off x="6214974" y="3737700"/>
            <a:ext cx="19929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5"/>
          <p:cNvSpPr/>
          <p:nvPr/>
        </p:nvSpPr>
        <p:spPr>
          <a:xfrm rot="10800000">
            <a:off x="-382" y="1744861"/>
            <a:ext cx="2400259" cy="3405572"/>
          </a:xfrm>
          <a:custGeom>
            <a:rect b="b" l="l" r="r" t="t"/>
            <a:pathLst>
              <a:path extrusionOk="0" h="388653" w="501098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7899585" y="143595"/>
            <a:ext cx="824141" cy="385778"/>
          </a:xfrm>
          <a:custGeom>
            <a:rect b="b" l="l" r="r" t="t"/>
            <a:pathLst>
              <a:path extrusionOk="0" h="72243" w="28224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8241378" y="4532032"/>
            <a:ext cx="304753" cy="221542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5124707" y="4691718"/>
            <a:ext cx="731913" cy="293645"/>
          </a:xfrm>
          <a:custGeom>
            <a:rect b="b" l="l" r="r" t="t"/>
            <a:pathLst>
              <a:path extrusionOk="0" h="36008" w="164198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8180713" y="3029591"/>
            <a:ext cx="772837" cy="487926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4373653" y="76204"/>
            <a:ext cx="881421" cy="520583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888500" y="4639400"/>
            <a:ext cx="317800" cy="292625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16"/>
          <p:cNvSpPr txBox="1"/>
          <p:nvPr>
            <p:ph idx="1" type="subTitle"/>
          </p:nvPr>
        </p:nvSpPr>
        <p:spPr>
          <a:xfrm>
            <a:off x="1896150" y="1812600"/>
            <a:ext cx="5351700" cy="15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16"/>
          <p:cNvSpPr/>
          <p:nvPr/>
        </p:nvSpPr>
        <p:spPr>
          <a:xfrm rot="10800000">
            <a:off x="6582804" y="465777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5504321" y="4515788"/>
            <a:ext cx="798311" cy="533414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7895333" y="4417750"/>
            <a:ext cx="591942" cy="54525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6396268" y="4695082"/>
            <a:ext cx="74246" cy="79137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6560404" y="4511162"/>
            <a:ext cx="137345" cy="99249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6791066" y="4454801"/>
            <a:ext cx="103652" cy="3916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8750826" y="4804301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5362504" y="48304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433681" y="771866"/>
            <a:ext cx="805122" cy="37743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 rot="4776125">
            <a:off x="308892" y="4684009"/>
            <a:ext cx="478282" cy="440318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956076" y="230411"/>
            <a:ext cx="229373" cy="18856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831092" y="4223209"/>
            <a:ext cx="543762" cy="380280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940571" y="4150564"/>
            <a:ext cx="482072" cy="352116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444019" y="230407"/>
            <a:ext cx="76003" cy="134283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316162" y="713580"/>
            <a:ext cx="96641" cy="10768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724597" y="1279215"/>
            <a:ext cx="106512" cy="103767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484636" y="1502145"/>
            <a:ext cx="126814" cy="129579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347603" y="1720356"/>
            <a:ext cx="92535" cy="132630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370567" y="1940151"/>
            <a:ext cx="46601" cy="102190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1854951" y="4352780"/>
            <a:ext cx="102385" cy="10915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161835" y="4426019"/>
            <a:ext cx="189397" cy="136891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2450075" y="4643371"/>
            <a:ext cx="142935" cy="54018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2604487" y="4776665"/>
            <a:ext cx="135420" cy="63969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"/>
          <p:cNvSpPr/>
          <p:nvPr/>
        </p:nvSpPr>
        <p:spPr>
          <a:xfrm rot="8100000">
            <a:off x="7868732" y="685916"/>
            <a:ext cx="488502" cy="233958"/>
          </a:xfrm>
          <a:custGeom>
            <a:rect b="b" l="l" r="r" t="t"/>
            <a:pathLst>
              <a:path extrusionOk="0" h="40622" w="155072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 rot="8100000">
            <a:off x="8084969" y="728706"/>
            <a:ext cx="429279" cy="208369"/>
          </a:xfrm>
          <a:custGeom>
            <a:rect b="b" l="l" r="r" t="t"/>
            <a:pathLst>
              <a:path extrusionOk="0" h="36179" w="136272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"/>
          <p:cNvSpPr/>
          <p:nvPr/>
        </p:nvSpPr>
        <p:spPr>
          <a:xfrm rot="-900126">
            <a:off x="7899833" y="2751452"/>
            <a:ext cx="339047" cy="643114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2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7"/>
          <p:cNvSpPr txBox="1"/>
          <p:nvPr>
            <p:ph idx="2" type="title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5" name="Google Shape;325;p17"/>
          <p:cNvSpPr txBox="1"/>
          <p:nvPr>
            <p:ph idx="3" type="subTitle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17"/>
          <p:cNvSpPr txBox="1"/>
          <p:nvPr>
            <p:ph idx="4" type="title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7" name="Google Shape;327;p17"/>
          <p:cNvSpPr txBox="1"/>
          <p:nvPr>
            <p:ph idx="5" type="subTitle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17"/>
          <p:cNvSpPr/>
          <p:nvPr/>
        </p:nvSpPr>
        <p:spPr>
          <a:xfrm flipH="1" rot="10800000">
            <a:off x="8462443" y="676756"/>
            <a:ext cx="457397" cy="421299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7"/>
          <p:cNvSpPr/>
          <p:nvPr/>
        </p:nvSpPr>
        <p:spPr>
          <a:xfrm flipH="1" rot="10800000">
            <a:off x="8071191" y="150022"/>
            <a:ext cx="552284" cy="386486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"/>
          <p:cNvSpPr/>
          <p:nvPr/>
        </p:nvSpPr>
        <p:spPr>
          <a:xfrm flipH="1" rot="10800000">
            <a:off x="8022625" y="76195"/>
            <a:ext cx="489627" cy="357863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7"/>
          <p:cNvSpPr/>
          <p:nvPr/>
        </p:nvSpPr>
        <p:spPr>
          <a:xfrm flipH="1" rot="10800000">
            <a:off x="164335" y="793240"/>
            <a:ext cx="197208" cy="165511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"/>
          <p:cNvSpPr/>
          <p:nvPr/>
        </p:nvSpPr>
        <p:spPr>
          <a:xfrm flipH="1" rot="10800000">
            <a:off x="453603" y="718419"/>
            <a:ext cx="166554" cy="55774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"/>
          <p:cNvSpPr/>
          <p:nvPr/>
        </p:nvSpPr>
        <p:spPr>
          <a:xfrm flipH="1" rot="10800000">
            <a:off x="751549" y="625144"/>
            <a:ext cx="155622" cy="74627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"/>
          <p:cNvSpPr/>
          <p:nvPr/>
        </p:nvSpPr>
        <p:spPr>
          <a:xfrm flipH="1" rot="10800000">
            <a:off x="1189898" y="337735"/>
            <a:ext cx="153259" cy="115333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 flipH="1" rot="10800000">
            <a:off x="1451784" y="121257"/>
            <a:ext cx="130609" cy="130091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/>
          <p:cNvSpPr/>
          <p:nvPr/>
        </p:nvSpPr>
        <p:spPr>
          <a:xfrm flipH="1" rot="10800000">
            <a:off x="-473382" y="4518920"/>
            <a:ext cx="1288582" cy="813031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>
            <p:ph type="title"/>
          </p:nvPr>
        </p:nvSpPr>
        <p:spPr>
          <a:xfrm>
            <a:off x="984125" y="1158525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18"/>
          <p:cNvSpPr txBox="1"/>
          <p:nvPr>
            <p:ph idx="1" type="subTitle"/>
          </p:nvPr>
        </p:nvSpPr>
        <p:spPr>
          <a:xfrm>
            <a:off x="984131" y="1897452"/>
            <a:ext cx="31383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18"/>
          <p:cNvSpPr txBox="1"/>
          <p:nvPr>
            <p:ph idx="2" type="title"/>
          </p:nvPr>
        </p:nvSpPr>
        <p:spPr>
          <a:xfrm>
            <a:off x="5021375" y="1158525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18"/>
          <p:cNvSpPr txBox="1"/>
          <p:nvPr>
            <p:ph idx="3" type="subTitle"/>
          </p:nvPr>
        </p:nvSpPr>
        <p:spPr>
          <a:xfrm>
            <a:off x="5021375" y="1897452"/>
            <a:ext cx="31383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18"/>
          <p:cNvSpPr txBox="1"/>
          <p:nvPr>
            <p:ph idx="4" type="title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8" name="Google Shape;348;p18"/>
          <p:cNvSpPr txBox="1"/>
          <p:nvPr>
            <p:ph idx="5" type="subTitle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6" type="title"/>
          </p:nvPr>
        </p:nvSpPr>
        <p:spPr>
          <a:xfrm>
            <a:off x="5021375" y="3000706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0" name="Google Shape;350;p18"/>
          <p:cNvSpPr txBox="1"/>
          <p:nvPr>
            <p:ph idx="7" type="subTitle"/>
          </p:nvPr>
        </p:nvSpPr>
        <p:spPr>
          <a:xfrm>
            <a:off x="5021375" y="3663421"/>
            <a:ext cx="31383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18"/>
          <p:cNvSpPr/>
          <p:nvPr/>
        </p:nvSpPr>
        <p:spPr>
          <a:xfrm flipH="1" rot="-9974628">
            <a:off x="-91495" y="4189051"/>
            <a:ext cx="494362" cy="330240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"/>
          <p:cNvSpPr/>
          <p:nvPr/>
        </p:nvSpPr>
        <p:spPr>
          <a:xfrm flipH="1" rot="10800000">
            <a:off x="8010209" y="72131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8"/>
          <p:cNvSpPr/>
          <p:nvPr/>
        </p:nvSpPr>
        <p:spPr>
          <a:xfrm flipH="1" rot="10800000">
            <a:off x="8598128" y="41684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8"/>
          <p:cNvSpPr/>
          <p:nvPr/>
        </p:nvSpPr>
        <p:spPr>
          <a:xfrm rot="1151188">
            <a:off x="8296525" y="1391049"/>
            <a:ext cx="559957" cy="427688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24620" y="44628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8247053" y="2773354"/>
            <a:ext cx="881421" cy="520583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/>
          <p:nvPr>
            <p:ph type="title"/>
          </p:nvPr>
        </p:nvSpPr>
        <p:spPr>
          <a:xfrm>
            <a:off x="720000" y="1480600"/>
            <a:ext cx="21927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19"/>
          <p:cNvSpPr txBox="1"/>
          <p:nvPr>
            <p:ph idx="1" type="subTitle"/>
          </p:nvPr>
        </p:nvSpPr>
        <p:spPr>
          <a:xfrm>
            <a:off x="720000" y="2067125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9"/>
          <p:cNvSpPr txBox="1"/>
          <p:nvPr>
            <p:ph idx="2" type="title"/>
          </p:nvPr>
        </p:nvSpPr>
        <p:spPr>
          <a:xfrm>
            <a:off x="6231300" y="1480600"/>
            <a:ext cx="2192700" cy="527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19"/>
          <p:cNvSpPr txBox="1"/>
          <p:nvPr>
            <p:ph idx="3" type="subTitle"/>
          </p:nvPr>
        </p:nvSpPr>
        <p:spPr>
          <a:xfrm>
            <a:off x="6231300" y="2067125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9"/>
          <p:cNvSpPr txBox="1"/>
          <p:nvPr>
            <p:ph idx="4" type="title"/>
          </p:nvPr>
        </p:nvSpPr>
        <p:spPr>
          <a:xfrm>
            <a:off x="720000" y="3279325"/>
            <a:ext cx="2192700" cy="527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9" name="Google Shape;369;p19"/>
          <p:cNvSpPr txBox="1"/>
          <p:nvPr>
            <p:ph idx="5" type="subTitle"/>
          </p:nvPr>
        </p:nvSpPr>
        <p:spPr>
          <a:xfrm>
            <a:off x="720000" y="3865850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19"/>
          <p:cNvSpPr txBox="1"/>
          <p:nvPr>
            <p:ph idx="6" type="title"/>
          </p:nvPr>
        </p:nvSpPr>
        <p:spPr>
          <a:xfrm>
            <a:off x="6231300" y="3279325"/>
            <a:ext cx="2192700" cy="527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1" name="Google Shape;371;p19"/>
          <p:cNvSpPr txBox="1"/>
          <p:nvPr>
            <p:ph idx="7" type="subTitle"/>
          </p:nvPr>
        </p:nvSpPr>
        <p:spPr>
          <a:xfrm>
            <a:off x="6231300" y="3865850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9"/>
          <p:cNvSpPr/>
          <p:nvPr/>
        </p:nvSpPr>
        <p:spPr>
          <a:xfrm flipH="1" rot="10800000">
            <a:off x="588263" y="299573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8143570" y="8137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00" y="2771100"/>
            <a:ext cx="9144000" cy="23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"/>
          <p:cNvSpPr txBox="1"/>
          <p:nvPr>
            <p:ph type="title"/>
          </p:nvPr>
        </p:nvSpPr>
        <p:spPr>
          <a:xfrm>
            <a:off x="720000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8" name="Google Shape;378;p20"/>
          <p:cNvSpPr txBox="1"/>
          <p:nvPr>
            <p:ph idx="1" type="subTitle"/>
          </p:nvPr>
        </p:nvSpPr>
        <p:spPr>
          <a:xfrm>
            <a:off x="720000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0"/>
          <p:cNvSpPr txBox="1"/>
          <p:nvPr>
            <p:ph idx="2" type="title"/>
          </p:nvPr>
        </p:nvSpPr>
        <p:spPr>
          <a:xfrm>
            <a:off x="3419269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0" name="Google Shape;380;p20"/>
          <p:cNvSpPr txBox="1"/>
          <p:nvPr>
            <p:ph idx="3" type="subTitle"/>
          </p:nvPr>
        </p:nvSpPr>
        <p:spPr>
          <a:xfrm>
            <a:off x="3419271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0"/>
          <p:cNvSpPr txBox="1"/>
          <p:nvPr>
            <p:ph idx="4" type="title"/>
          </p:nvPr>
        </p:nvSpPr>
        <p:spPr>
          <a:xfrm>
            <a:off x="719975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2" name="Google Shape;382;p20"/>
          <p:cNvSpPr txBox="1"/>
          <p:nvPr>
            <p:ph idx="5" type="subTitle"/>
          </p:nvPr>
        </p:nvSpPr>
        <p:spPr>
          <a:xfrm>
            <a:off x="720000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0"/>
          <p:cNvSpPr txBox="1"/>
          <p:nvPr>
            <p:ph idx="6" type="title"/>
          </p:nvPr>
        </p:nvSpPr>
        <p:spPr>
          <a:xfrm>
            <a:off x="3419244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4" name="Google Shape;384;p20"/>
          <p:cNvSpPr txBox="1"/>
          <p:nvPr>
            <p:ph idx="7" type="subTitle"/>
          </p:nvPr>
        </p:nvSpPr>
        <p:spPr>
          <a:xfrm>
            <a:off x="3419271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20"/>
          <p:cNvSpPr txBox="1"/>
          <p:nvPr>
            <p:ph idx="8" type="title"/>
          </p:nvPr>
        </p:nvSpPr>
        <p:spPr>
          <a:xfrm>
            <a:off x="6118545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6" name="Google Shape;386;p20"/>
          <p:cNvSpPr txBox="1"/>
          <p:nvPr>
            <p:ph idx="9" type="subTitle"/>
          </p:nvPr>
        </p:nvSpPr>
        <p:spPr>
          <a:xfrm>
            <a:off x="6118549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0"/>
          <p:cNvSpPr txBox="1"/>
          <p:nvPr>
            <p:ph idx="13" type="title"/>
          </p:nvPr>
        </p:nvSpPr>
        <p:spPr>
          <a:xfrm>
            <a:off x="6118520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8" name="Google Shape;388;p20"/>
          <p:cNvSpPr txBox="1"/>
          <p:nvPr>
            <p:ph idx="14" type="subTitle"/>
          </p:nvPr>
        </p:nvSpPr>
        <p:spPr>
          <a:xfrm>
            <a:off x="6118549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20"/>
          <p:cNvSpPr/>
          <p:nvPr/>
        </p:nvSpPr>
        <p:spPr>
          <a:xfrm flipH="1" rot="10800000">
            <a:off x="8413525" y="4523914"/>
            <a:ext cx="577190" cy="474636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0"/>
          <p:cNvSpPr/>
          <p:nvPr/>
        </p:nvSpPr>
        <p:spPr>
          <a:xfrm flipH="1" rot="10800000">
            <a:off x="221950" y="4508898"/>
            <a:ext cx="398694" cy="367227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0"/>
          <p:cNvSpPr/>
          <p:nvPr/>
        </p:nvSpPr>
        <p:spPr>
          <a:xfrm flipH="1" rot="10800000">
            <a:off x="8676511" y="642424"/>
            <a:ext cx="355060" cy="326917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0"/>
          <p:cNvSpPr/>
          <p:nvPr/>
        </p:nvSpPr>
        <p:spPr>
          <a:xfrm flipH="1" rot="10800000">
            <a:off x="8039342" y="57321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0"/>
          <p:cNvSpPr/>
          <p:nvPr/>
        </p:nvSpPr>
        <p:spPr>
          <a:xfrm flipH="1" rot="10800000">
            <a:off x="8372919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0"/>
          <p:cNvSpPr/>
          <p:nvPr/>
        </p:nvSpPr>
        <p:spPr>
          <a:xfrm flipH="1" rot="10800000">
            <a:off x="8335234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"/>
          <p:cNvSpPr/>
          <p:nvPr/>
        </p:nvSpPr>
        <p:spPr>
          <a:xfrm flipH="1" rot="10800000">
            <a:off x="310348" y="320792"/>
            <a:ext cx="544988" cy="379834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0"/>
          <p:cNvSpPr txBox="1"/>
          <p:nvPr>
            <p:ph idx="15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rect b="b" l="l" r="r" t="t"/>
            <a:pathLst>
              <a:path extrusionOk="0" h="13084" w="12306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rect b="b" l="l" r="r" t="t"/>
            <a:pathLst>
              <a:path extrusionOk="0" h="13270" w="17485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rect b="b" l="l" r="r" t="t"/>
            <a:pathLst>
              <a:path extrusionOk="0" h="14794" w="21778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rect b="b" l="l" r="r" t="t"/>
            <a:pathLst>
              <a:path extrusionOk="0" h="30138" w="15964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rect b="b" l="l" r="r" t="t"/>
            <a:pathLst>
              <a:path extrusionOk="0" h="28878" w="1623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rect b="b" l="l" r="r" t="t"/>
            <a:pathLst>
              <a:path extrusionOk="0" h="13327" w="11948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rect b="b" l="l" r="r" t="t"/>
            <a:pathLst>
              <a:path extrusionOk="0" h="41682" w="36905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rect b="b" l="l" r="r" t="t"/>
            <a:pathLst>
              <a:path extrusionOk="0" h="86354" w="3491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/>
          <p:nvPr>
            <p:ph hasCustomPrompt="1" type="title"/>
          </p:nvPr>
        </p:nvSpPr>
        <p:spPr>
          <a:xfrm>
            <a:off x="3479875" y="1387675"/>
            <a:ext cx="4885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/>
          <p:nvPr>
            <p:ph idx="1" type="subTitle"/>
          </p:nvPr>
        </p:nvSpPr>
        <p:spPr>
          <a:xfrm>
            <a:off x="3479875" y="2093700"/>
            <a:ext cx="4885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1"/>
          <p:cNvSpPr txBox="1"/>
          <p:nvPr>
            <p:ph hasCustomPrompt="1" idx="2" type="title"/>
          </p:nvPr>
        </p:nvSpPr>
        <p:spPr>
          <a:xfrm>
            <a:off x="3479875" y="2843825"/>
            <a:ext cx="4885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/>
          <p:nvPr>
            <p:ph idx="3" type="subTitle"/>
          </p:nvPr>
        </p:nvSpPr>
        <p:spPr>
          <a:xfrm>
            <a:off x="3479875" y="3549850"/>
            <a:ext cx="4885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1"/>
          <p:cNvSpPr/>
          <p:nvPr/>
        </p:nvSpPr>
        <p:spPr>
          <a:xfrm>
            <a:off x="-45350" y="2224150"/>
            <a:ext cx="3386225" cy="2939800"/>
          </a:xfrm>
          <a:custGeom>
            <a:rect b="b" l="l" r="r" t="t"/>
            <a:pathLst>
              <a:path extrusionOk="0" h="117592" w="135449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2967823" y="730123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04637" y="159488"/>
            <a:ext cx="478299" cy="440290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1623476" y="355861"/>
            <a:ext cx="229373" cy="18856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568001" y="3831494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551467" y="890597"/>
            <a:ext cx="543762" cy="380280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660946" y="817952"/>
            <a:ext cx="482072" cy="352116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239769" y="209907"/>
            <a:ext cx="76003" cy="134283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257339" y="480215"/>
            <a:ext cx="40836" cy="119572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111912" y="693080"/>
            <a:ext cx="96641" cy="10768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520347" y="1258715"/>
            <a:ext cx="106512" cy="103767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280386" y="1481645"/>
            <a:ext cx="126814" cy="129579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43353" y="1699856"/>
            <a:ext cx="92535" cy="132630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166317" y="1919651"/>
            <a:ext cx="46601" cy="102190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235912" y="2093691"/>
            <a:ext cx="111178" cy="133609"/>
          </a:xfrm>
          <a:custGeom>
            <a:rect b="b" l="l" r="r" t="t"/>
            <a:pathLst>
              <a:path extrusionOk="0" h="10508" w="26806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12937" y="4389674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4419402" y="4633613"/>
            <a:ext cx="1289165" cy="570259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8199075" y="220300"/>
            <a:ext cx="472527" cy="45966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7194408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solidFill>
          <a:schemeClr val="lt2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/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22"/>
          <p:cNvSpPr txBox="1"/>
          <p:nvPr>
            <p:ph idx="1" type="subTitle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flipH="1" rot="10800000">
            <a:off x="373338" y="263693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3814073" y="4657773"/>
            <a:ext cx="2834672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8786597" y="2128866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8603381" y="2075857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8400042" y="2009775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8091159" y="1806156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7921671" y="1720089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7910878" y="45063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6925422" y="-1408735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229762" y="320176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">
    <p:bg>
      <p:bgPr>
        <a:solidFill>
          <a:schemeClr val="dk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/>
          <p:nvPr>
            <p:ph type="title"/>
          </p:nvPr>
        </p:nvSpPr>
        <p:spPr>
          <a:xfrm>
            <a:off x="795300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3" name="Google Shape;453;p24"/>
          <p:cNvSpPr txBox="1"/>
          <p:nvPr>
            <p:ph idx="1" type="subTitle"/>
          </p:nvPr>
        </p:nvSpPr>
        <p:spPr>
          <a:xfrm>
            <a:off x="804900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24"/>
          <p:cNvSpPr txBox="1"/>
          <p:nvPr>
            <p:ph idx="2" type="title"/>
          </p:nvPr>
        </p:nvSpPr>
        <p:spPr>
          <a:xfrm>
            <a:off x="3435566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5" name="Google Shape;455;p24"/>
          <p:cNvSpPr txBox="1"/>
          <p:nvPr>
            <p:ph idx="3" type="subTitle"/>
          </p:nvPr>
        </p:nvSpPr>
        <p:spPr>
          <a:xfrm>
            <a:off x="3445166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24"/>
          <p:cNvSpPr txBox="1"/>
          <p:nvPr>
            <p:ph idx="4" type="title"/>
          </p:nvPr>
        </p:nvSpPr>
        <p:spPr>
          <a:xfrm>
            <a:off x="6012330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24"/>
          <p:cNvSpPr txBox="1"/>
          <p:nvPr>
            <p:ph idx="5" type="subTitle"/>
          </p:nvPr>
        </p:nvSpPr>
        <p:spPr>
          <a:xfrm>
            <a:off x="6021930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24"/>
          <p:cNvSpPr/>
          <p:nvPr/>
        </p:nvSpPr>
        <p:spPr>
          <a:xfrm rot="10800000">
            <a:off x="210978" y="242160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4"/>
          <p:cNvSpPr/>
          <p:nvPr/>
        </p:nvSpPr>
        <p:spPr>
          <a:xfrm rot="654613">
            <a:off x="8103048" y="568690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161751" y="4818663"/>
            <a:ext cx="178248" cy="149565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928081" y="4751062"/>
            <a:ext cx="150541" cy="50400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668744" y="4666778"/>
            <a:ext cx="140660" cy="67438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274796" y="4407075"/>
            <a:ext cx="138524" cy="104222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582272" y="4365774"/>
            <a:ext cx="227136" cy="18680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7871218" y="4457385"/>
            <a:ext cx="884582" cy="558015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5521357" y="4495105"/>
            <a:ext cx="731913" cy="293645"/>
          </a:xfrm>
          <a:custGeom>
            <a:rect b="b" l="l" r="r" t="t"/>
            <a:pathLst>
              <a:path extrusionOk="0" h="36008" w="164198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7653194" y="639868"/>
            <a:ext cx="91997" cy="9809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7856636" y="411930"/>
            <a:ext cx="170182" cy="123020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8142501" y="342092"/>
            <a:ext cx="128434" cy="4854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8286334" y="290160"/>
            <a:ext cx="137654" cy="65013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18745" y="789854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58633" y="4211466"/>
            <a:ext cx="118052" cy="117557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4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7188122" y="-775910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146162" y="81371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25"/>
          <p:cNvSpPr txBox="1"/>
          <p:nvPr>
            <p:ph type="title"/>
          </p:nvPr>
        </p:nvSpPr>
        <p:spPr>
          <a:xfrm>
            <a:off x="7200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0" name="Google Shape;480;p25"/>
          <p:cNvSpPr txBox="1"/>
          <p:nvPr>
            <p:ph idx="1" type="subTitle"/>
          </p:nvPr>
        </p:nvSpPr>
        <p:spPr>
          <a:xfrm>
            <a:off x="719975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25"/>
          <p:cNvSpPr txBox="1"/>
          <p:nvPr>
            <p:ph idx="2" type="title"/>
          </p:nvPr>
        </p:nvSpPr>
        <p:spPr>
          <a:xfrm>
            <a:off x="34038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2" name="Google Shape;482;p25"/>
          <p:cNvSpPr txBox="1"/>
          <p:nvPr>
            <p:ph idx="3" type="subTitle"/>
          </p:nvPr>
        </p:nvSpPr>
        <p:spPr>
          <a:xfrm>
            <a:off x="3403725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25"/>
          <p:cNvSpPr txBox="1"/>
          <p:nvPr>
            <p:ph idx="4" type="title"/>
          </p:nvPr>
        </p:nvSpPr>
        <p:spPr>
          <a:xfrm>
            <a:off x="60876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4" name="Google Shape;484;p25"/>
          <p:cNvSpPr txBox="1"/>
          <p:nvPr>
            <p:ph idx="5" type="subTitle"/>
          </p:nvPr>
        </p:nvSpPr>
        <p:spPr>
          <a:xfrm>
            <a:off x="6087600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25"/>
          <p:cNvSpPr/>
          <p:nvPr/>
        </p:nvSpPr>
        <p:spPr>
          <a:xfrm rot="10800000">
            <a:off x="7910878" y="299573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 flipH="1" rot="10800000">
            <a:off x="588263" y="8137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7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690775" y="-805785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6206736" y="40246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888936" y="3961755"/>
            <a:ext cx="301362" cy="481509"/>
          </a:xfrm>
          <a:custGeom>
            <a:rect b="b" l="l" r="r" t="t"/>
            <a:pathLst>
              <a:path extrusionOk="0" h="92362" w="43103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6"/>
          <p:cNvSpPr/>
          <p:nvPr/>
        </p:nvSpPr>
        <p:spPr>
          <a:xfrm rot="1301031">
            <a:off x="8158501" y="1629360"/>
            <a:ext cx="242722" cy="974624"/>
          </a:xfrm>
          <a:custGeom>
            <a:rect b="b" l="l" r="r" t="t"/>
            <a:pathLst>
              <a:path extrusionOk="0" h="90289" w="16763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606842" y="526587"/>
            <a:ext cx="395337" cy="480876"/>
          </a:xfrm>
          <a:custGeom>
            <a:rect b="b" l="l" r="r" t="t"/>
            <a:pathLst>
              <a:path extrusionOk="0" h="67021" w="41074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555563" y="3209893"/>
            <a:ext cx="328884" cy="357433"/>
          </a:xfrm>
          <a:custGeom>
            <a:rect b="b" l="l" r="r" t="t"/>
            <a:pathLst>
              <a:path extrusionOk="0" h="33111" w="22713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8649971" y="3909343"/>
            <a:ext cx="190948" cy="186505"/>
          </a:xfrm>
          <a:custGeom>
            <a:rect b="b" l="l" r="r" t="t"/>
            <a:pathLst>
              <a:path extrusionOk="0" h="17277" w="13187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283762" y="488917"/>
            <a:ext cx="199592" cy="193684"/>
          </a:xfrm>
          <a:custGeom>
            <a:rect b="b" l="l" r="r" t="t"/>
            <a:pathLst>
              <a:path extrusionOk="0" h="17942" w="13784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152371" y="804455"/>
            <a:ext cx="116448" cy="132034"/>
          </a:xfrm>
          <a:custGeom>
            <a:rect b="b" l="l" r="r" t="t"/>
            <a:pathLst>
              <a:path extrusionOk="0" h="12231" w="8042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323162" y="744780"/>
            <a:ext cx="98406" cy="44497"/>
          </a:xfrm>
          <a:custGeom>
            <a:rect b="b" l="l" r="r" t="t"/>
            <a:pathLst>
              <a:path extrusionOk="0" h="4122" w="6796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499123" y="670370"/>
            <a:ext cx="91948" cy="59599"/>
          </a:xfrm>
          <a:custGeom>
            <a:rect b="b" l="l" r="r" t="t"/>
            <a:pathLst>
              <a:path extrusionOk="0" h="5521" w="635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758084" y="441106"/>
            <a:ext cx="90514" cy="92038"/>
          </a:xfrm>
          <a:custGeom>
            <a:rect b="b" l="l" r="r" t="t"/>
            <a:pathLst>
              <a:path extrusionOk="0" h="8526" w="6251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912701" y="268461"/>
            <a:ext cx="77222" cy="103718"/>
          </a:xfrm>
          <a:custGeom>
            <a:rect b="b" l="l" r="r" t="t"/>
            <a:pathLst>
              <a:path extrusionOk="0" h="9608" w="5333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1003129" y="11"/>
            <a:ext cx="84882" cy="111717"/>
          </a:xfrm>
          <a:custGeom>
            <a:rect b="b" l="l" r="r" t="t"/>
            <a:pathLst>
              <a:path extrusionOk="0" h="10349" w="5862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6"/>
          <p:cNvSpPr/>
          <p:nvPr/>
        </p:nvSpPr>
        <p:spPr>
          <a:xfrm flipH="1" rot="10800000">
            <a:off x="209563" y="19506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7034578" y="4909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8190077" y="4167387"/>
            <a:ext cx="573249" cy="611591"/>
          </a:xfrm>
          <a:custGeom>
            <a:rect b="b" l="l" r="r" t="t"/>
            <a:pathLst>
              <a:path extrusionOk="0" h="56655" w="39589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5849975" y="-454350"/>
            <a:ext cx="3337735" cy="3553892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-45325" y="-261881"/>
            <a:ext cx="2528094" cy="343561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flipH="1" rot="10800000">
            <a:off x="7226588" y="330286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7"/>
          <p:cNvSpPr/>
          <p:nvPr/>
        </p:nvSpPr>
        <p:spPr>
          <a:xfrm flipH="1" rot="10800000">
            <a:off x="796847" y="1053252"/>
            <a:ext cx="584866" cy="407299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7"/>
          <p:cNvSpPr/>
          <p:nvPr/>
        </p:nvSpPr>
        <p:spPr>
          <a:xfrm flipH="1" rot="10800000">
            <a:off x="1546410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7"/>
          <p:cNvSpPr/>
          <p:nvPr/>
        </p:nvSpPr>
        <p:spPr>
          <a:xfrm flipH="1" rot="10800000">
            <a:off x="1751348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7"/>
          <p:cNvSpPr/>
          <p:nvPr/>
        </p:nvSpPr>
        <p:spPr>
          <a:xfrm flipH="1" rot="10800000">
            <a:off x="1962434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7"/>
          <p:cNvSpPr/>
          <p:nvPr/>
        </p:nvSpPr>
        <p:spPr>
          <a:xfrm flipH="1" rot="10800000">
            <a:off x="2272991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7"/>
          <p:cNvSpPr/>
          <p:nvPr/>
        </p:nvSpPr>
        <p:spPr>
          <a:xfrm flipH="1" rot="10800000">
            <a:off x="2458530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7983525" y="1436002"/>
            <a:ext cx="259403" cy="23134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7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/>
          <p:nvPr>
            <p:ph type="ctrTitle"/>
          </p:nvPr>
        </p:nvSpPr>
        <p:spPr>
          <a:xfrm>
            <a:off x="720000" y="540000"/>
            <a:ext cx="41961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2" name="Google Shape;522;p28"/>
          <p:cNvSpPr txBox="1"/>
          <p:nvPr>
            <p:ph idx="1" type="subTitle"/>
          </p:nvPr>
        </p:nvSpPr>
        <p:spPr>
          <a:xfrm>
            <a:off x="720000" y="1546150"/>
            <a:ext cx="41961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3" name="Google Shape;523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28"/>
          <p:cNvSpPr txBox="1"/>
          <p:nvPr/>
        </p:nvSpPr>
        <p:spPr>
          <a:xfrm>
            <a:off x="720000" y="3276775"/>
            <a:ext cx="38520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75898" y="4527149"/>
            <a:ext cx="1584129" cy="701001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8344845" y="480773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8"/>
          <p:cNvSpPr/>
          <p:nvPr/>
        </p:nvSpPr>
        <p:spPr>
          <a:xfrm rot="5400000">
            <a:off x="6908066" y="4760703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49638" y="724194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292755" y="1575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379077" y="1002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8575475" y="1672269"/>
            <a:ext cx="381914" cy="362162"/>
          </a:xfrm>
          <a:custGeom>
            <a:rect b="b" l="l" r="r" t="t"/>
            <a:pathLst>
              <a:path extrusionOk="0" h="39280" w="127093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8665991" y="1763089"/>
            <a:ext cx="359566" cy="320229"/>
          </a:xfrm>
          <a:custGeom>
            <a:rect b="b" l="l" r="r" t="t"/>
            <a:pathLst>
              <a:path extrusionOk="0" h="34732" w="119656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6178526" y="4804301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5444494" y="770181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7845650" y="273799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208754" y="4901707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6389550" y="1037350"/>
            <a:ext cx="2852450" cy="3547075"/>
          </a:xfrm>
          <a:custGeom>
            <a:rect b="b" l="l" r="r" t="t"/>
            <a:pathLst>
              <a:path extrusionOk="0" h="141883" w="114098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2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4"/>
          <p:cNvSpPr/>
          <p:nvPr/>
        </p:nvSpPr>
        <p:spPr>
          <a:xfrm rot="10800000">
            <a:off x="440626" y="301813"/>
            <a:ext cx="690075" cy="56753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 rot="-2700000">
            <a:off x="7858157" y="4329454"/>
            <a:ext cx="889938" cy="422311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8522781" y="928981"/>
            <a:ext cx="118317" cy="39621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8318878" y="862716"/>
            <a:ext cx="110552" cy="53015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8009142" y="658532"/>
            <a:ext cx="108873" cy="81932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7839182" y="504739"/>
            <a:ext cx="92782" cy="92415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8429437" y="360437"/>
            <a:ext cx="178518" cy="14685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306452" y="4020753"/>
            <a:ext cx="422770" cy="389395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1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4824300" y="1376000"/>
            <a:ext cx="3438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3" type="subTitle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4" type="subTitle"/>
          </p:nvPr>
        </p:nvSpPr>
        <p:spPr>
          <a:xfrm>
            <a:off x="4824300" y="2894325"/>
            <a:ext cx="34389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" name="Google Shape;80;p5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8040103" y="45605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277338" y="1063010"/>
            <a:ext cx="356606" cy="67642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"/>
          <p:cNvSpPr/>
          <p:nvPr/>
        </p:nvSpPr>
        <p:spPr>
          <a:xfrm rot="-9204418">
            <a:off x="8429920" y="582810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 rot="654613">
            <a:off x="7587036" y="591265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7226044" y="451918"/>
            <a:ext cx="91997" cy="9809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>
            <a:off x="7429486" y="223980"/>
            <a:ext cx="170182" cy="123020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>
            <a:off x="7715351" y="154142"/>
            <a:ext cx="128434" cy="4854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>
            <a:off x="7859184" y="102210"/>
            <a:ext cx="137654" cy="65013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 rot="-5400000">
            <a:off x="3961507" y="-135708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039629" y="479428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 rot="-6783967">
            <a:off x="294460" y="4079912"/>
            <a:ext cx="92063" cy="98076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 rot="-6783967">
            <a:off x="548705" y="4205953"/>
            <a:ext cx="170302" cy="123002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 rot="-6783967">
            <a:off x="772058" y="4444936"/>
            <a:ext cx="128525" cy="48538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 rot="-6786642">
            <a:off x="913877" y="4647062"/>
            <a:ext cx="137659" cy="65008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flipH="1" rot="10800000">
            <a:off x="7533909" y="75276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7"/>
          <p:cNvSpPr txBox="1"/>
          <p:nvPr>
            <p:ph idx="1" type="subTitle"/>
          </p:nvPr>
        </p:nvSpPr>
        <p:spPr>
          <a:xfrm>
            <a:off x="720000" y="2515050"/>
            <a:ext cx="44235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"/>
          <p:cNvSpPr/>
          <p:nvPr/>
        </p:nvSpPr>
        <p:spPr>
          <a:xfrm rot="10800000">
            <a:off x="8062004" y="475422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/>
          <p:nvPr/>
        </p:nvSpPr>
        <p:spPr>
          <a:xfrm rot="-6946894">
            <a:off x="752787" y="714844"/>
            <a:ext cx="642085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 rot="10800000">
            <a:off x="8371250" y="310163"/>
            <a:ext cx="472527" cy="45966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 rot="-1918652">
            <a:off x="8700205" y="2032193"/>
            <a:ext cx="355214" cy="326954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rot="5400000">
            <a:off x="4794141" y="4730628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 rot="10800000">
            <a:off x="1754427" y="387289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/>
          <p:nvPr/>
        </p:nvSpPr>
        <p:spPr>
          <a:xfrm rot="10800000">
            <a:off x="8725813" y="1040919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 rot="10800000">
            <a:off x="368955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 rot="10800000">
            <a:off x="455277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292461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321501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236756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 rot="10800000">
            <a:off x="696553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 rot="10800000">
            <a:off x="507329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/>
          <p:nvPr/>
        </p:nvSpPr>
        <p:spPr>
          <a:xfrm rot="10800000">
            <a:off x="399265" y="1388803"/>
            <a:ext cx="72957" cy="104597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"/>
          <p:cNvSpPr/>
          <p:nvPr/>
        </p:nvSpPr>
        <p:spPr>
          <a:xfrm rot="10800000">
            <a:off x="4064601" y="4774226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32312" y="447653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"/>
          <p:cNvSpPr/>
          <p:nvPr/>
        </p:nvSpPr>
        <p:spPr>
          <a:xfrm rot="10800000">
            <a:off x="7194408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 rot="10800000">
            <a:off x="3331847" y="4487946"/>
            <a:ext cx="280826" cy="231117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 rot="-9286308">
            <a:off x="6043211" y="691958"/>
            <a:ext cx="598778" cy="41705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9" name="Google Shape;139;p8"/>
          <p:cNvSpPr/>
          <p:nvPr/>
        </p:nvSpPr>
        <p:spPr>
          <a:xfrm>
            <a:off x="4339748" y="4396301"/>
            <a:ext cx="723847" cy="552742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3380449" y="4668793"/>
            <a:ext cx="259403" cy="32797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5899871" y="4737117"/>
            <a:ext cx="287711" cy="774195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5017813" y="4793919"/>
            <a:ext cx="86023" cy="130050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163413" y="4970989"/>
            <a:ext cx="107804" cy="78691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5332669" y="5023806"/>
            <a:ext cx="96426" cy="36524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5944471" y="-815"/>
            <a:ext cx="849878" cy="52724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3982762" y="129670"/>
            <a:ext cx="287723" cy="505053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3231894" y="-64448"/>
            <a:ext cx="177426" cy="23132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5604009" y="753924"/>
            <a:ext cx="105293" cy="99867"/>
          </a:xfrm>
          <a:custGeom>
            <a:rect b="b" l="l" r="r" t="t"/>
            <a:pathLst>
              <a:path extrusionOk="0" h="6442" w="6792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5331036" y="496970"/>
            <a:ext cx="71156" cy="92875"/>
          </a:xfrm>
          <a:custGeom>
            <a:rect b="b" l="l" r="r" t="t"/>
            <a:pathLst>
              <a:path extrusionOk="0" h="5991" w="459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5069773" y="380686"/>
            <a:ext cx="118641" cy="56941"/>
          </a:xfrm>
          <a:custGeom>
            <a:rect b="b" l="l" r="r" t="t"/>
            <a:pathLst>
              <a:path extrusionOk="0" h="3673" w="7653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4794210" y="276958"/>
            <a:ext cx="129120" cy="75342"/>
          </a:xfrm>
          <a:custGeom>
            <a:rect b="b" l="l" r="r" t="t"/>
            <a:pathLst>
              <a:path extrusionOk="0" h="4860" w="8329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4405671" y="228032"/>
            <a:ext cx="75993" cy="39283"/>
          </a:xfrm>
          <a:custGeom>
            <a:rect b="b" l="l" r="r" t="t"/>
            <a:pathLst>
              <a:path extrusionOk="0" h="2534" w="4902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3720026" y="182098"/>
            <a:ext cx="89790" cy="39950"/>
          </a:xfrm>
          <a:custGeom>
            <a:rect b="b" l="l" r="r" t="t"/>
            <a:pathLst>
              <a:path extrusionOk="0" h="2577" w="5792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3503165" y="222203"/>
            <a:ext cx="77528" cy="50941"/>
          </a:xfrm>
          <a:custGeom>
            <a:rect b="b" l="l" r="r" t="t"/>
            <a:pathLst>
              <a:path extrusionOk="0" h="3286" w="5001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24313" y="1124585"/>
            <a:ext cx="356606" cy="67642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903575" y="4736841"/>
            <a:ext cx="881398" cy="774732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8043375" y="892013"/>
            <a:ext cx="437125" cy="331750"/>
          </a:xfrm>
          <a:custGeom>
            <a:rect b="b" l="l" r="r" t="t"/>
            <a:pathLst>
              <a:path extrusionOk="0" h="13270" w="17485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8129650" y="972163"/>
            <a:ext cx="544450" cy="369850"/>
          </a:xfrm>
          <a:custGeom>
            <a:rect b="b" l="l" r="r" t="t"/>
            <a:pathLst>
              <a:path extrusionOk="0" h="14794" w="21778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357750" y="4511763"/>
            <a:ext cx="286125" cy="373050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7915425" y="303224"/>
            <a:ext cx="259445" cy="264397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rot="9860969">
            <a:off x="8637785" y="1661453"/>
            <a:ext cx="195663" cy="32265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8776275" y="2227325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rect b="b" l="l" r="r" t="t"/>
            <a:pathLst>
              <a:path extrusionOk="0" h="119562" w="159766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rect b="b" l="l" r="r" t="t"/>
            <a:pathLst>
              <a:path extrusionOk="0" h="388653" w="501098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rect b="b" l="l" r="r" t="t"/>
            <a:pathLst>
              <a:path extrusionOk="0" h="124357" w="425421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rect b="b" l="l" r="r" t="t"/>
            <a:pathLst>
              <a:path extrusionOk="0" h="72243" w="28224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rect b="b" l="l" r="r" t="t"/>
            <a:pathLst>
              <a:path extrusionOk="0" h="27579" w="7196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rect b="b" l="l" r="r" t="t"/>
            <a:pathLst>
              <a:path extrusionOk="0" h="33536" w="48943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rect b="b" l="l" r="r" t="t"/>
            <a:pathLst>
              <a:path extrusionOk="0" h="40622" w="155072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rect b="b" l="l" r="r" t="t"/>
            <a:pathLst>
              <a:path extrusionOk="0" h="36179" w="136272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rect b="b" l="l" r="r" t="t"/>
            <a:pathLst>
              <a:path extrusionOk="0" h="30563" w="116256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rect b="b" l="l" r="r" t="t"/>
            <a:pathLst>
              <a:path extrusionOk="0" h="30507" w="95574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rect b="b" l="l" r="r" t="t"/>
            <a:pathLst>
              <a:path extrusionOk="0" h="8089" w="32645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rect b="b" l="l" r="r" t="t"/>
            <a:pathLst>
              <a:path extrusionOk="0" h="5207" w="23733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rect b="b" l="l" r="r" t="t"/>
            <a:pathLst>
              <a:path extrusionOk="0" h="11244" w="42081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rect b="b" l="l" r="r" t="t"/>
            <a:pathLst>
              <a:path extrusionOk="0" h="12041" w="20469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rect b="b" l="l" r="r" t="t"/>
            <a:pathLst>
              <a:path extrusionOk="0" h="14821" w="12701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rect b="b" l="l" r="r" t="t"/>
            <a:pathLst>
              <a:path extrusionOk="0" h="10549" w="1201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rect b="b" l="l" r="r" t="t"/>
            <a:pathLst>
              <a:path extrusionOk="0" h="13829" w="23685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rect b="b" l="l" r="r" t="t"/>
            <a:pathLst>
              <a:path extrusionOk="0" h="16757" w="29333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rect b="b" l="l" r="r" t="t"/>
            <a:pathLst>
              <a:path extrusionOk="0" h="142924" w="104652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>
            <p:ph type="title"/>
          </p:nvPr>
        </p:nvSpPr>
        <p:spPr>
          <a:xfrm>
            <a:off x="720000" y="540000"/>
            <a:ext cx="3657300" cy="21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10"/>
          <p:cNvSpPr txBox="1"/>
          <p:nvPr>
            <p:ph idx="1" type="subTitle"/>
          </p:nvPr>
        </p:nvSpPr>
        <p:spPr>
          <a:xfrm>
            <a:off x="720000" y="2571750"/>
            <a:ext cx="26505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0"/>
          <p:cNvSpPr/>
          <p:nvPr/>
        </p:nvSpPr>
        <p:spPr>
          <a:xfrm>
            <a:off x="1587885" y="4286647"/>
            <a:ext cx="528857" cy="634500"/>
          </a:xfrm>
          <a:custGeom>
            <a:rect b="b" l="l" r="r" t="t"/>
            <a:pathLst>
              <a:path extrusionOk="0" h="101277" w="5420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193565" y="4349043"/>
            <a:ext cx="933879" cy="337979"/>
          </a:xfrm>
          <a:custGeom>
            <a:rect b="b" l="l" r="r" t="t"/>
            <a:pathLst>
              <a:path extrusionOk="0" h="31679" w="56205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35826" y="851347"/>
            <a:ext cx="370530" cy="634627"/>
          </a:xfrm>
          <a:custGeom>
            <a:rect b="b" l="l" r="r" t="t"/>
            <a:pathLst>
              <a:path extrusionOk="0" h="45838" w="17186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1427195" y="4225991"/>
            <a:ext cx="121439" cy="98900"/>
          </a:xfrm>
          <a:custGeom>
            <a:rect b="b" l="l" r="r" t="t"/>
            <a:pathLst>
              <a:path extrusionOk="0" h="9269" w="7309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248730" y="4043615"/>
            <a:ext cx="118482" cy="113892"/>
          </a:xfrm>
          <a:custGeom>
            <a:rect b="b" l="l" r="r" t="t"/>
            <a:pathLst>
              <a:path extrusionOk="0" h="10674" w="7131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007808" y="3918887"/>
            <a:ext cx="137605" cy="73474"/>
          </a:xfrm>
          <a:custGeom>
            <a:rect b="b" l="l" r="r" t="t"/>
            <a:pathLst>
              <a:path extrusionOk="0" h="6886" w="8282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721144" y="3869849"/>
            <a:ext cx="192950" cy="51387"/>
          </a:xfrm>
          <a:custGeom>
            <a:rect b="b" l="l" r="r" t="t"/>
            <a:pathLst>
              <a:path extrusionOk="0" h="4816" w="11613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430309" y="3883229"/>
            <a:ext cx="148987" cy="71137"/>
          </a:xfrm>
          <a:custGeom>
            <a:rect b="b" l="l" r="r" t="t"/>
            <a:pathLst>
              <a:path extrusionOk="0" h="6667" w="8967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824527" y="285838"/>
            <a:ext cx="304664" cy="325676"/>
          </a:xfrm>
          <a:custGeom>
            <a:rect b="b" l="l" r="r" t="t"/>
            <a:pathLst>
              <a:path extrusionOk="0" h="23523" w="14131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cbdMcjePcbhm3sg_9m6YYGhzjjBOervn/view" TargetMode="External"/><Relationship Id="rId4" Type="http://schemas.openxmlformats.org/officeDocument/2006/relationships/image" Target="../media/image17.jpg"/><Relationship Id="rId5" Type="http://schemas.openxmlformats.org/officeDocument/2006/relationships/hyperlink" Target="http://drive.google.com/file/d/1ei0SBUF_4p4OTXhFHkin2IiwRGJJuuLv/view" TargetMode="External"/><Relationship Id="rId6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16.png"/><Relationship Id="rId5" Type="http://schemas.openxmlformats.org/officeDocument/2006/relationships/image" Target="../media/image48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yo03UGVWNs2hEw11HPo3M5TriUGRApIU/view" TargetMode="External"/><Relationship Id="rId4" Type="http://schemas.openxmlformats.org/officeDocument/2006/relationships/image" Target="../media/image33.jpg"/><Relationship Id="rId5" Type="http://schemas.openxmlformats.org/officeDocument/2006/relationships/image" Target="../media/image16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GTU_VBXZMx2kyVuG4LbUvlcknvwASt3i/view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Relationship Id="rId7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R-D3Ue9jB39_qehluxDPYaSjj0oFcvoh/view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Relationship Id="rId6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63.jpg"/><Relationship Id="rId5" Type="http://schemas.openxmlformats.org/officeDocument/2006/relationships/image" Target="../media/image77.jpg"/><Relationship Id="rId6" Type="http://schemas.openxmlformats.org/officeDocument/2006/relationships/image" Target="../media/image69.jpg"/><Relationship Id="rId7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Relationship Id="rId5" Type="http://schemas.openxmlformats.org/officeDocument/2006/relationships/image" Target="../media/image66.png"/><Relationship Id="rId6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Relationship Id="rId4" Type="http://schemas.openxmlformats.org/officeDocument/2006/relationships/image" Target="../media/image74.png"/><Relationship Id="rId5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5.jpg"/><Relationship Id="rId4" Type="http://schemas.openxmlformats.org/officeDocument/2006/relationships/image" Target="../media/image82.jpg"/><Relationship Id="rId5" Type="http://schemas.openxmlformats.org/officeDocument/2006/relationships/image" Target="../media/image78.jpg"/><Relationship Id="rId6" Type="http://schemas.openxmlformats.org/officeDocument/2006/relationships/image" Target="../media/image92.jpg"/><Relationship Id="rId7" Type="http://schemas.openxmlformats.org/officeDocument/2006/relationships/image" Target="../media/image79.jpg"/><Relationship Id="rId8" Type="http://schemas.openxmlformats.org/officeDocument/2006/relationships/image" Target="../media/image9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8.png"/><Relationship Id="rId4" Type="http://schemas.openxmlformats.org/officeDocument/2006/relationships/image" Target="../media/image7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4.jpg"/><Relationship Id="rId4" Type="http://schemas.openxmlformats.org/officeDocument/2006/relationships/image" Target="../media/image7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Relationship Id="rId4" Type="http://schemas.openxmlformats.org/officeDocument/2006/relationships/image" Target="../media/image18.png"/><Relationship Id="rId5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Relationship Id="rId4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5.png"/><Relationship Id="rId4" Type="http://schemas.openxmlformats.org/officeDocument/2006/relationships/image" Target="../media/image8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J1kHit0MXVg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6.gif"/><Relationship Id="rId4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7.png"/><Relationship Id="rId4" Type="http://schemas.openxmlformats.org/officeDocument/2006/relationships/image" Target="../media/image66.png"/><Relationship Id="rId5" Type="http://schemas.openxmlformats.org/officeDocument/2006/relationships/image" Target="../media/image83.png"/><Relationship Id="rId6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Relationship Id="rId5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7.png"/><Relationship Id="rId4" Type="http://schemas.openxmlformats.org/officeDocument/2006/relationships/image" Target="../media/image66.png"/><Relationship Id="rId5" Type="http://schemas.openxmlformats.org/officeDocument/2006/relationships/image" Target="../media/image8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Relationship Id="rId5" Type="http://schemas.openxmlformats.org/officeDocument/2006/relationships/image" Target="../media/image90.png"/><Relationship Id="rId6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Relationship Id="rId5" Type="http://schemas.openxmlformats.org/officeDocument/2006/relationships/image" Target="../media/image9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4.png"/><Relationship Id="rId4" Type="http://schemas.openxmlformats.org/officeDocument/2006/relationships/image" Target="../media/image93.png"/><Relationship Id="rId5" Type="http://schemas.openxmlformats.org/officeDocument/2006/relationships/image" Target="../media/image97.png"/><Relationship Id="rId6" Type="http://schemas.openxmlformats.org/officeDocument/2006/relationships/image" Target="../media/image8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hyperlink" Target="http://drive.google.com/file/d/1T2E-D7gyx7tgDXg9kJPrr6zCuVLOGGZc/view" TargetMode="External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"/>
          <p:cNvSpPr txBox="1"/>
          <p:nvPr>
            <p:ph type="title"/>
          </p:nvPr>
        </p:nvSpPr>
        <p:spPr>
          <a:xfrm>
            <a:off x="720002" y="1243402"/>
            <a:ext cx="5856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SOCCER ROBOTS</a:t>
            </a:r>
            <a:endParaRPr/>
          </a:p>
        </p:txBody>
      </p:sp>
      <p:sp>
        <p:nvSpPr>
          <p:cNvPr id="549" name="Google Shape;549;p31"/>
          <p:cNvSpPr txBox="1"/>
          <p:nvPr>
            <p:ph idx="1" type="subTitle"/>
          </p:nvPr>
        </p:nvSpPr>
        <p:spPr>
          <a:xfrm>
            <a:off x="795950" y="2493775"/>
            <a:ext cx="58560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By Kai Sugrue 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r>
              <a:rPr lang="en" sz="2500"/>
              <a:t>Anand Parab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            Stephen Wan</a:t>
            </a:r>
            <a:endParaRPr sz="25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Brandon Liu</a:t>
            </a:r>
            <a:endParaRPr sz="25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Lucas Zapata-Sanin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550" name="Google Shape;550;p31"/>
          <p:cNvGrpSpPr/>
          <p:nvPr/>
        </p:nvGrpSpPr>
        <p:grpSpPr>
          <a:xfrm>
            <a:off x="6088257" y="2658414"/>
            <a:ext cx="1859664" cy="2052711"/>
            <a:chOff x="-4518725" y="-5788625"/>
            <a:chExt cx="5748575" cy="6026750"/>
          </a:xfrm>
        </p:grpSpPr>
        <p:sp>
          <p:nvSpPr>
            <p:cNvPr id="551" name="Google Shape;551;p31"/>
            <p:cNvSpPr/>
            <p:nvPr/>
          </p:nvSpPr>
          <p:spPr>
            <a:xfrm>
              <a:off x="826025" y="-4608550"/>
              <a:ext cx="319775" cy="452975"/>
            </a:xfrm>
            <a:custGeom>
              <a:rect b="b" l="l" r="r" t="t"/>
              <a:pathLst>
                <a:path extrusionOk="0" h="18119" w="12791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-4518725" y="-5788625"/>
              <a:ext cx="5748575" cy="6026750"/>
            </a:xfrm>
            <a:custGeom>
              <a:rect b="b" l="l" r="r" t="t"/>
              <a:pathLst>
                <a:path extrusionOk="0" h="241070" w="229943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707325" y="-4178100"/>
              <a:ext cx="432825" cy="527050"/>
            </a:xfrm>
            <a:custGeom>
              <a:rect b="b" l="l" r="r" t="t"/>
              <a:pathLst>
                <a:path extrusionOk="0" h="21082" w="17313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784575" y="-4895425"/>
              <a:ext cx="296975" cy="260450"/>
            </a:xfrm>
            <a:custGeom>
              <a:rect b="b" l="l" r="r" t="t"/>
              <a:pathLst>
                <a:path extrusionOk="0" h="10418" w="11879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496100" y="-3790650"/>
              <a:ext cx="516200" cy="589800"/>
            </a:xfrm>
            <a:custGeom>
              <a:rect b="b" l="l" r="r" t="t"/>
              <a:pathLst>
                <a:path extrusionOk="0" h="23592" w="20648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81375" y="-5223075"/>
              <a:ext cx="287825" cy="334200"/>
            </a:xfrm>
            <a:custGeom>
              <a:rect b="b" l="l" r="r" t="t"/>
              <a:pathLst>
                <a:path extrusionOk="0" h="13368" w="11513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55875" y="-5716600"/>
              <a:ext cx="644525" cy="599450"/>
            </a:xfrm>
            <a:custGeom>
              <a:rect b="b" l="l" r="r" t="t"/>
              <a:pathLst>
                <a:path extrusionOk="0" h="23978" w="25781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295850" y="-3410250"/>
              <a:ext cx="416325" cy="455550"/>
            </a:xfrm>
            <a:custGeom>
              <a:rect b="b" l="l" r="r" t="t"/>
              <a:pathLst>
                <a:path extrusionOk="0" h="18222" w="16653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71300" y="-3194350"/>
              <a:ext cx="359250" cy="446450"/>
            </a:xfrm>
            <a:custGeom>
              <a:rect b="b" l="l" r="r" t="t"/>
              <a:pathLst>
                <a:path extrusionOk="0" h="17858" w="1437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-120275" y="-3480725"/>
              <a:ext cx="210750" cy="945650"/>
            </a:xfrm>
            <a:custGeom>
              <a:rect b="b" l="l" r="r" t="t"/>
              <a:pathLst>
                <a:path extrusionOk="0" h="37826" w="843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-3471550" y="-757175"/>
              <a:ext cx="3417550" cy="888575"/>
            </a:xfrm>
            <a:custGeom>
              <a:rect b="b" l="l" r="r" t="t"/>
              <a:pathLst>
                <a:path extrusionOk="0" h="35543" w="136702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-3388475" y="-663150"/>
              <a:ext cx="3248400" cy="688825"/>
            </a:xfrm>
            <a:custGeom>
              <a:rect b="b" l="l" r="r" t="t"/>
              <a:pathLst>
                <a:path extrusionOk="0" h="27553" w="129936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-3354350" y="-4191175"/>
              <a:ext cx="3186475" cy="2642100"/>
            </a:xfrm>
            <a:custGeom>
              <a:rect b="b" l="l" r="r" t="t"/>
              <a:pathLst>
                <a:path extrusionOk="0" h="105684" w="127459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-3536300" y="-827825"/>
              <a:ext cx="3517250" cy="992225"/>
            </a:xfrm>
            <a:custGeom>
              <a:rect b="b" l="l" r="r" t="t"/>
              <a:pathLst>
                <a:path extrusionOk="0" h="39689" w="14069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-696725" y="-464100"/>
              <a:ext cx="314950" cy="311675"/>
            </a:xfrm>
            <a:custGeom>
              <a:rect b="b" l="l" r="r" t="t"/>
              <a:pathLst>
                <a:path extrusionOk="0" h="12467" w="12598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-961900" y="-4005175"/>
              <a:ext cx="544350" cy="560575"/>
            </a:xfrm>
            <a:custGeom>
              <a:rect b="b" l="l" r="r" t="t"/>
              <a:pathLst>
                <a:path extrusionOk="0" h="22423" w="21774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-625975" y="-376250"/>
              <a:ext cx="171475" cy="146825"/>
            </a:xfrm>
            <a:custGeom>
              <a:rect b="b" l="l" r="r" t="t"/>
              <a:pathLst>
                <a:path extrusionOk="0" h="5873" w="6859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-3033100" y="-3239550"/>
              <a:ext cx="2506175" cy="1181125"/>
            </a:xfrm>
            <a:custGeom>
              <a:rect b="b" l="l" r="r" t="t"/>
              <a:pathLst>
                <a:path extrusionOk="0" h="47245" w="100247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-818900" y="-3898600"/>
              <a:ext cx="282825" cy="320275"/>
            </a:xfrm>
            <a:custGeom>
              <a:rect b="b" l="l" r="r" t="t"/>
              <a:pathLst>
                <a:path extrusionOk="0" h="12811" w="11313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-743500" y="-3847550"/>
              <a:ext cx="154175" cy="82200"/>
            </a:xfrm>
            <a:custGeom>
              <a:rect b="b" l="l" r="r" t="t"/>
              <a:pathLst>
                <a:path extrusionOk="0" h="3288" w="6167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-765475" y="-3734600"/>
              <a:ext cx="163500" cy="101775"/>
            </a:xfrm>
            <a:custGeom>
              <a:rect b="b" l="l" r="r" t="t"/>
              <a:pathLst>
                <a:path extrusionOk="0" h="4071" w="654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-2231275" y="-3163900"/>
              <a:ext cx="1628800" cy="1031050"/>
            </a:xfrm>
            <a:custGeom>
              <a:rect b="b" l="l" r="r" t="t"/>
              <a:pathLst>
                <a:path extrusionOk="0" h="41242" w="65152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-890800" y="-3942950"/>
              <a:ext cx="397175" cy="424450"/>
            </a:xfrm>
            <a:custGeom>
              <a:rect b="b" l="l" r="r" t="t"/>
              <a:pathLst>
                <a:path extrusionOk="0" h="16978" w="15887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-1371025" y="-449475"/>
              <a:ext cx="312625" cy="317700"/>
            </a:xfrm>
            <a:custGeom>
              <a:rect b="b" l="l" r="r" t="t"/>
              <a:pathLst>
                <a:path extrusionOk="0" h="12708" w="12505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-1301800" y="-386050"/>
              <a:ext cx="175150" cy="178125"/>
            </a:xfrm>
            <a:custGeom>
              <a:rect b="b" l="l" r="r" t="t"/>
              <a:pathLst>
                <a:path extrusionOk="0" h="7125" w="7006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-2486125" y="-4419450"/>
              <a:ext cx="1353475" cy="179650"/>
            </a:xfrm>
            <a:custGeom>
              <a:rect b="b" l="l" r="r" t="t"/>
              <a:pathLst>
                <a:path extrusionOk="0" h="7186" w="54139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-1692125" y="-4709100"/>
              <a:ext cx="388200" cy="257175"/>
            </a:xfrm>
            <a:custGeom>
              <a:rect b="b" l="l" r="r" t="t"/>
              <a:pathLst>
                <a:path extrusionOk="0" h="10287" w="15528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-2344625" y="-5057875"/>
              <a:ext cx="994250" cy="598900"/>
            </a:xfrm>
            <a:custGeom>
              <a:rect b="b" l="l" r="r" t="t"/>
              <a:pathLst>
                <a:path extrusionOk="0" h="23956" w="3977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-1966125" y="-2408250"/>
              <a:ext cx="466275" cy="253925"/>
            </a:xfrm>
            <a:custGeom>
              <a:rect b="b" l="l" r="r" t="t"/>
              <a:pathLst>
                <a:path extrusionOk="0" h="10157" w="18651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-2034375" y="-1469525"/>
              <a:ext cx="517375" cy="101275"/>
            </a:xfrm>
            <a:custGeom>
              <a:rect b="b" l="l" r="r" t="t"/>
              <a:pathLst>
                <a:path extrusionOk="0" h="4051" w="20695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-2019375" y="-1329925"/>
              <a:ext cx="466750" cy="126025"/>
            </a:xfrm>
            <a:custGeom>
              <a:rect b="b" l="l" r="r" t="t"/>
              <a:pathLst>
                <a:path extrusionOk="0" h="5041" w="1867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-2001250" y="-1159925"/>
              <a:ext cx="426325" cy="134100"/>
            </a:xfrm>
            <a:custGeom>
              <a:rect b="b" l="l" r="r" t="t"/>
              <a:pathLst>
                <a:path extrusionOk="0" h="5364" w="17053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-1994425" y="-988550"/>
              <a:ext cx="411025" cy="125350"/>
            </a:xfrm>
            <a:custGeom>
              <a:rect b="b" l="l" r="r" t="t"/>
              <a:pathLst>
                <a:path extrusionOk="0" h="5014" w="16441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-2009900" y="-3655700"/>
              <a:ext cx="338600" cy="252525"/>
            </a:xfrm>
            <a:custGeom>
              <a:rect b="b" l="l" r="r" t="t"/>
              <a:pathLst>
                <a:path extrusionOk="0" h="10101" w="13544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-2007400" y="-458750"/>
              <a:ext cx="319125" cy="293450"/>
            </a:xfrm>
            <a:custGeom>
              <a:rect b="b" l="l" r="r" t="t"/>
              <a:pathLst>
                <a:path extrusionOk="0" h="11738" w="12765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-1934825" y="-4707375"/>
              <a:ext cx="223075" cy="251675"/>
            </a:xfrm>
            <a:custGeom>
              <a:rect b="b" l="l" r="r" t="t"/>
              <a:pathLst>
                <a:path extrusionOk="0" h="10067" w="8923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-1943475" y="-395850"/>
              <a:ext cx="188625" cy="161625"/>
            </a:xfrm>
            <a:custGeom>
              <a:rect b="b" l="l" r="r" t="t"/>
              <a:pathLst>
                <a:path extrusionOk="0" h="6465" w="7545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-2954025" y="-3040325"/>
              <a:ext cx="1047025" cy="879975"/>
            </a:xfrm>
            <a:custGeom>
              <a:rect b="b" l="l" r="r" t="t"/>
              <a:pathLst>
                <a:path extrusionOk="0" h="35199" w="41881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-2568675" y="-473200"/>
              <a:ext cx="315950" cy="325075"/>
            </a:xfrm>
            <a:custGeom>
              <a:rect b="b" l="l" r="r" t="t"/>
              <a:pathLst>
                <a:path extrusionOk="0" h="13003" w="12638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-2501450" y="-402550"/>
              <a:ext cx="176975" cy="179825"/>
            </a:xfrm>
            <a:custGeom>
              <a:rect b="b" l="l" r="r" t="t"/>
              <a:pathLst>
                <a:path extrusionOk="0" h="7193" w="7079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-3060575" y="-4021000"/>
              <a:ext cx="530025" cy="553025"/>
            </a:xfrm>
            <a:custGeom>
              <a:rect b="b" l="l" r="r" t="t"/>
              <a:pathLst>
                <a:path extrusionOk="0" h="22121" w="21201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-2898775" y="-3751125"/>
              <a:ext cx="199100" cy="126550"/>
            </a:xfrm>
            <a:custGeom>
              <a:rect b="b" l="l" r="r" t="t"/>
              <a:pathLst>
                <a:path extrusionOk="0" h="5062" w="7964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2996150" y="-3957225"/>
              <a:ext cx="393875" cy="421175"/>
            </a:xfrm>
            <a:custGeom>
              <a:rect b="b" l="l" r="r" t="t"/>
              <a:pathLst>
                <a:path extrusionOk="0" h="16847" w="15755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2950525" y="-3902375"/>
              <a:ext cx="298300" cy="330050"/>
            </a:xfrm>
            <a:custGeom>
              <a:rect b="b" l="l" r="r" t="t"/>
              <a:pathLst>
                <a:path extrusionOk="0" h="13202" w="11932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2875300" y="-3860950"/>
              <a:ext cx="165650" cy="74100"/>
            </a:xfrm>
            <a:custGeom>
              <a:rect b="b" l="l" r="r" t="t"/>
              <a:pathLst>
                <a:path extrusionOk="0" h="2964" w="6626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3164425" y="-503275"/>
              <a:ext cx="353075" cy="329900"/>
            </a:xfrm>
            <a:custGeom>
              <a:rect b="b" l="l" r="r" t="t"/>
              <a:pathLst>
                <a:path extrusionOk="0" h="13196" w="14123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-3101175" y="-434525"/>
              <a:ext cx="220575" cy="190500"/>
            </a:xfrm>
            <a:custGeom>
              <a:rect b="b" l="l" r="r" t="t"/>
              <a:pathLst>
                <a:path extrusionOk="0" h="7620" w="8823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-3567100" y="-3488975"/>
              <a:ext cx="147850" cy="878425"/>
            </a:xfrm>
            <a:custGeom>
              <a:rect b="b" l="l" r="r" t="t"/>
              <a:pathLst>
                <a:path extrusionOk="0" h="35137" w="5914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-3981900" y="-3333400"/>
              <a:ext cx="378050" cy="467250"/>
            </a:xfrm>
            <a:custGeom>
              <a:rect b="b" l="l" r="r" t="t"/>
              <a:pathLst>
                <a:path extrusionOk="0" h="18690" w="15122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-4429500" y="-5457200"/>
              <a:ext cx="630725" cy="618850"/>
            </a:xfrm>
            <a:custGeom>
              <a:rect b="b" l="l" r="r" t="t"/>
              <a:pathLst>
                <a:path extrusionOk="0" h="24754" w="25229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-4257050" y="-3570800"/>
              <a:ext cx="434975" cy="469475"/>
            </a:xfrm>
            <a:custGeom>
              <a:rect b="b" l="l" r="r" t="t"/>
              <a:pathLst>
                <a:path extrusionOk="0" h="18779" w="17399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-4379400" y="-3790650"/>
              <a:ext cx="292825" cy="340200"/>
            </a:xfrm>
            <a:custGeom>
              <a:rect b="b" l="l" r="r" t="t"/>
              <a:pathLst>
                <a:path extrusionOk="0" h="13608" w="11713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-4410850" y="-4858650"/>
              <a:ext cx="253875" cy="242400"/>
            </a:xfrm>
            <a:custGeom>
              <a:rect b="b" l="l" r="r" t="t"/>
              <a:pathLst>
                <a:path extrusionOk="0" h="9696" w="10155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-4445975" y="-4005525"/>
              <a:ext cx="245375" cy="254950"/>
            </a:xfrm>
            <a:custGeom>
              <a:rect b="b" l="l" r="r" t="t"/>
              <a:pathLst>
                <a:path extrusionOk="0" h="10198" w="9815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-4453475" y="-4622300"/>
              <a:ext cx="212425" cy="239650"/>
            </a:xfrm>
            <a:custGeom>
              <a:rect b="b" l="l" r="r" t="t"/>
              <a:pathLst>
                <a:path extrusionOk="0" h="9586" w="8497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-4459125" y="-4340900"/>
              <a:ext cx="202100" cy="285900"/>
            </a:xfrm>
            <a:custGeom>
              <a:rect b="b" l="l" r="r" t="t"/>
              <a:pathLst>
                <a:path extrusionOk="0" h="11436" w="8084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40" title="InitialTest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13" y="1381075"/>
            <a:ext cx="4025351" cy="2267776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4" name="Google Shape;724;p40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</a:t>
            </a:r>
            <a:endParaRPr/>
          </a:p>
        </p:txBody>
      </p:sp>
      <p:pic>
        <p:nvPicPr>
          <p:cNvPr id="725" name="Google Shape;725;p40" title="Horizontal_RCDriving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200" y="1782325"/>
            <a:ext cx="4025351" cy="2267816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438" y="1255269"/>
            <a:ext cx="2588049" cy="17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1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DRIVES! What’s next?</a:t>
            </a:r>
            <a:endParaRPr/>
          </a:p>
        </p:txBody>
      </p:sp>
      <p:sp>
        <p:nvSpPr>
          <p:cNvPr id="732" name="Google Shape;732;p41"/>
          <p:cNvSpPr txBox="1"/>
          <p:nvPr>
            <p:ph idx="4294967295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BIG Problem: IT CAN’T PLAY SOCCER!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1) IT CAN’T SEE!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No sensors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2) Wires can get knocked out of place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3) Can’t push ball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33" name="Google Shape;7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625" y="3113075"/>
            <a:ext cx="1743900" cy="17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3012" y="2901863"/>
            <a:ext cx="2166324" cy="21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4275" y="3053373"/>
            <a:ext cx="3644926" cy="205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6" name="Google Shape;736;p41"/>
          <p:cNvCxnSpPr/>
          <p:nvPr/>
        </p:nvCxnSpPr>
        <p:spPr>
          <a:xfrm flipH="1" rot="10800000">
            <a:off x="5635550" y="3780825"/>
            <a:ext cx="1486200" cy="561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41"/>
          <p:cNvCxnSpPr/>
          <p:nvPr/>
        </p:nvCxnSpPr>
        <p:spPr>
          <a:xfrm>
            <a:off x="5635550" y="4342125"/>
            <a:ext cx="1523100" cy="9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41"/>
          <p:cNvCxnSpPr/>
          <p:nvPr/>
        </p:nvCxnSpPr>
        <p:spPr>
          <a:xfrm>
            <a:off x="5663150" y="4337525"/>
            <a:ext cx="1546200" cy="170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9" name="Google Shape;739;p41"/>
          <p:cNvSpPr txBox="1"/>
          <p:nvPr/>
        </p:nvSpPr>
        <p:spPr>
          <a:xfrm>
            <a:off x="5224725" y="4337525"/>
            <a:ext cx="8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Didact Gothic"/>
                <a:ea typeface="Didact Gothic"/>
                <a:cs typeface="Didact Gothic"/>
                <a:sym typeface="Didact Gothic"/>
              </a:rPr>
              <a:t>LINES</a:t>
            </a:r>
            <a:endParaRPr b="1" sz="1800">
              <a:solidFill>
                <a:schemeClr val="accent6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40" name="Google Shape;740;p41"/>
          <p:cNvSpPr txBox="1"/>
          <p:nvPr/>
        </p:nvSpPr>
        <p:spPr>
          <a:xfrm>
            <a:off x="2196175" y="4300800"/>
            <a:ext cx="8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Didact Gothic"/>
                <a:ea typeface="Didact Gothic"/>
                <a:cs typeface="Didact Gothic"/>
                <a:sym typeface="Didact Gothic"/>
              </a:rPr>
              <a:t>BALL</a:t>
            </a:r>
            <a:endParaRPr b="1" sz="1800">
              <a:solidFill>
                <a:schemeClr val="accent6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2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BALL?</a:t>
            </a:r>
            <a:endParaRPr/>
          </a:p>
        </p:txBody>
      </p:sp>
      <p:pic>
        <p:nvPicPr>
          <p:cNvPr id="746" name="Google Shape;746;p42" title="IRSensorIntegra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575" y="1299850"/>
            <a:ext cx="4671950" cy="2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3875" y="2078575"/>
            <a:ext cx="1743900" cy="17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42"/>
          <p:cNvSpPr/>
          <p:nvPr/>
        </p:nvSpPr>
        <p:spPr>
          <a:xfrm>
            <a:off x="1593550" y="2264450"/>
            <a:ext cx="704025" cy="365200"/>
          </a:xfrm>
          <a:custGeom>
            <a:rect b="b" l="l" r="r" t="t"/>
            <a:pathLst>
              <a:path extrusionOk="0" h="14608" w="28161">
                <a:moveTo>
                  <a:pt x="0" y="14494"/>
                </a:moveTo>
                <a:cubicBezTo>
                  <a:pt x="2211" y="11020"/>
                  <a:pt x="3873" y="3968"/>
                  <a:pt x="7868" y="4969"/>
                </a:cubicBezTo>
                <a:cubicBezTo>
                  <a:pt x="11545" y="5890"/>
                  <a:pt x="10403" y="15413"/>
                  <a:pt x="14080" y="14494"/>
                </a:cubicBezTo>
                <a:cubicBezTo>
                  <a:pt x="20615" y="12861"/>
                  <a:pt x="25143" y="6022"/>
                  <a:pt x="28161" y="0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9" name="Google Shape;749;p42"/>
          <p:cNvSpPr/>
          <p:nvPr/>
        </p:nvSpPr>
        <p:spPr>
          <a:xfrm>
            <a:off x="1510725" y="2856375"/>
            <a:ext cx="786848" cy="171950"/>
          </a:xfrm>
          <a:custGeom>
            <a:rect b="b" l="l" r="r" t="t"/>
            <a:pathLst>
              <a:path extrusionOk="0" h="5426" w="25262">
                <a:moveTo>
                  <a:pt x="0" y="133"/>
                </a:moveTo>
                <a:cubicBezTo>
                  <a:pt x="8490" y="-928"/>
                  <a:pt x="17317" y="7864"/>
                  <a:pt x="25262" y="4688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0" name="Google Shape;750;p42"/>
          <p:cNvSpPr/>
          <p:nvPr/>
        </p:nvSpPr>
        <p:spPr>
          <a:xfrm>
            <a:off x="1572825" y="3203113"/>
            <a:ext cx="724750" cy="171950"/>
          </a:xfrm>
          <a:custGeom>
            <a:rect b="b" l="l" r="r" t="t"/>
            <a:pathLst>
              <a:path extrusionOk="0" h="6878" w="28990">
                <a:moveTo>
                  <a:pt x="0" y="4694"/>
                </a:moveTo>
                <a:cubicBezTo>
                  <a:pt x="2402" y="2294"/>
                  <a:pt x="5762" y="-419"/>
                  <a:pt x="9111" y="139"/>
                </a:cubicBezTo>
                <a:cubicBezTo>
                  <a:pt x="14228" y="991"/>
                  <a:pt x="18105" y="5748"/>
                  <a:pt x="23192" y="6765"/>
                </a:cubicBezTo>
                <a:cubicBezTo>
                  <a:pt x="25445" y="7215"/>
                  <a:pt x="27364" y="4662"/>
                  <a:pt x="28990" y="3038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1" name="Google Shape;751;p42"/>
          <p:cNvSpPr txBox="1"/>
          <p:nvPr/>
        </p:nvSpPr>
        <p:spPr>
          <a:xfrm>
            <a:off x="826575" y="1645141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INFRARED</a:t>
            </a:r>
            <a:r>
              <a:rPr b="1" lang="en" sz="18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LIGHT (IR)</a:t>
            </a:r>
            <a:endParaRPr b="1" sz="18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752" name="Google Shape;75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2985169">
            <a:off x="1877854" y="2019613"/>
            <a:ext cx="2479575" cy="2828403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42"/>
          <p:cNvSpPr txBox="1"/>
          <p:nvPr/>
        </p:nvSpPr>
        <p:spPr>
          <a:xfrm>
            <a:off x="2486825" y="4454475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IR </a:t>
            </a:r>
            <a:r>
              <a:rPr b="1" lang="en" sz="18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RECEIVER</a:t>
            </a:r>
            <a:endParaRPr b="1" sz="18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43"/>
          <p:cNvGrpSpPr/>
          <p:nvPr/>
        </p:nvGrpSpPr>
        <p:grpSpPr>
          <a:xfrm>
            <a:off x="2209325" y="334475"/>
            <a:ext cx="4736875" cy="4748525"/>
            <a:chOff x="2209325" y="334475"/>
            <a:chExt cx="4736875" cy="4748525"/>
          </a:xfrm>
        </p:grpSpPr>
        <p:sp>
          <p:nvSpPr>
            <p:cNvPr id="759" name="Google Shape;759;p43"/>
            <p:cNvSpPr/>
            <p:nvPr/>
          </p:nvSpPr>
          <p:spPr>
            <a:xfrm>
              <a:off x="4345950" y="334475"/>
              <a:ext cx="452100" cy="13851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 rot="5400000">
              <a:off x="6036300" y="2024825"/>
              <a:ext cx="452100" cy="13677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 rot="2700000">
              <a:off x="5559593" y="837253"/>
              <a:ext cx="452265" cy="1315643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 rot="8100000">
              <a:off x="5526692" y="3185322"/>
              <a:ext cx="452265" cy="1408557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 rot="10800000">
              <a:off x="4345950" y="3778900"/>
              <a:ext cx="452100" cy="13041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 rot="-8100000">
              <a:off x="3176542" y="3157263"/>
              <a:ext cx="452265" cy="1441225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 rot="-5400000">
              <a:off x="2675225" y="2016725"/>
              <a:ext cx="452100" cy="13839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 rot="-2700000">
              <a:off x="3154741" y="832595"/>
              <a:ext cx="452265" cy="1346614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7" name="Google Shape;7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82550" y="1868636"/>
            <a:ext cx="1806625" cy="164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43"/>
          <p:cNvGrpSpPr/>
          <p:nvPr/>
        </p:nvGrpSpPr>
        <p:grpSpPr>
          <a:xfrm>
            <a:off x="2900600" y="609150"/>
            <a:ext cx="4506325" cy="3890000"/>
            <a:chOff x="2900600" y="609150"/>
            <a:chExt cx="4506325" cy="3890000"/>
          </a:xfrm>
        </p:grpSpPr>
        <p:sp>
          <p:nvSpPr>
            <p:cNvPr id="769" name="Google Shape;769;p43"/>
            <p:cNvSpPr/>
            <p:nvPr/>
          </p:nvSpPr>
          <p:spPr>
            <a:xfrm>
              <a:off x="4345950" y="869900"/>
              <a:ext cx="452100" cy="8496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 rot="5400000">
              <a:off x="6266625" y="1794425"/>
              <a:ext cx="452100" cy="18285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 rot="2700000">
              <a:off x="5689967" y="522324"/>
              <a:ext cx="452265" cy="1684753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 rot="8100000">
              <a:off x="5483442" y="3203188"/>
              <a:ext cx="452265" cy="1286369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 rot="10800000">
              <a:off x="4345950" y="3778850"/>
              <a:ext cx="452100" cy="7203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 rot="-8100000">
              <a:off x="3494517" y="3288795"/>
              <a:ext cx="452265" cy="542209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 rot="-5400000">
              <a:off x="3020900" y="2362325"/>
              <a:ext cx="452100" cy="6927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 rot="-2700000">
              <a:off x="3399993" y="1424785"/>
              <a:ext cx="452265" cy="65273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7" name="Google Shape;7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6725" y="930925"/>
            <a:ext cx="1743900" cy="17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43"/>
          <p:cNvSpPr txBox="1"/>
          <p:nvPr/>
        </p:nvSpPr>
        <p:spPr>
          <a:xfrm>
            <a:off x="305775" y="2200825"/>
            <a:ext cx="238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“hey what if we add up all of these arrows”</a:t>
            </a:r>
            <a:endParaRPr sz="1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― someone smart </a:t>
            </a:r>
            <a:r>
              <a:rPr lang="en" sz="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maybe</a:t>
            </a:r>
            <a:endParaRPr sz="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79" name="Google Shape;779;p43"/>
          <p:cNvSpPr/>
          <p:nvPr/>
        </p:nvSpPr>
        <p:spPr>
          <a:xfrm rot="-8100000">
            <a:off x="2487967" y="2652245"/>
            <a:ext cx="452265" cy="542209"/>
          </a:xfrm>
          <a:prstGeom prst="upArrow">
            <a:avLst>
              <a:gd fmla="val 22696" name="adj1"/>
              <a:gd fmla="val 50000" name="adj2"/>
            </a:avLst>
          </a:prstGeom>
          <a:solidFill>
            <a:srgbClr val="219E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" name="Google Shape;780;p43"/>
          <p:cNvGrpSpPr/>
          <p:nvPr/>
        </p:nvGrpSpPr>
        <p:grpSpPr>
          <a:xfrm>
            <a:off x="2900600" y="609150"/>
            <a:ext cx="4506325" cy="3890000"/>
            <a:chOff x="2900600" y="609150"/>
            <a:chExt cx="4506325" cy="3890000"/>
          </a:xfrm>
        </p:grpSpPr>
        <p:sp>
          <p:nvSpPr>
            <p:cNvPr id="781" name="Google Shape;781;p43"/>
            <p:cNvSpPr/>
            <p:nvPr/>
          </p:nvSpPr>
          <p:spPr>
            <a:xfrm>
              <a:off x="4345950" y="869900"/>
              <a:ext cx="452100" cy="8496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 rot="5400000">
              <a:off x="6266625" y="1794425"/>
              <a:ext cx="452100" cy="18285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 rot="2700000">
              <a:off x="5689967" y="522324"/>
              <a:ext cx="452265" cy="1684753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 rot="8100000">
              <a:off x="5483442" y="3203188"/>
              <a:ext cx="452265" cy="1286369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 rot="10800000">
              <a:off x="4345950" y="3778850"/>
              <a:ext cx="452100" cy="7203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 rot="-5400000">
              <a:off x="3020900" y="2362325"/>
              <a:ext cx="452100" cy="6927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 rot="-2700000">
              <a:off x="3399993" y="1424785"/>
              <a:ext cx="452265" cy="65273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" name="Google Shape;788;p43"/>
          <p:cNvSpPr/>
          <p:nvPr/>
        </p:nvSpPr>
        <p:spPr>
          <a:xfrm>
            <a:off x="3409950" y="3274950"/>
            <a:ext cx="581100" cy="71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89" name="Google Shape;789;p43"/>
          <p:cNvSpPr/>
          <p:nvPr/>
        </p:nvSpPr>
        <p:spPr>
          <a:xfrm rot="10800000">
            <a:off x="2305175" y="3141675"/>
            <a:ext cx="452100" cy="720300"/>
          </a:xfrm>
          <a:prstGeom prst="upArrow">
            <a:avLst>
              <a:gd fmla="val 22696" name="adj1"/>
              <a:gd fmla="val 50000" name="adj2"/>
            </a:avLst>
          </a:prstGeom>
          <a:solidFill>
            <a:srgbClr val="219E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3"/>
          <p:cNvSpPr/>
          <p:nvPr/>
        </p:nvSpPr>
        <p:spPr>
          <a:xfrm>
            <a:off x="4287225" y="3655950"/>
            <a:ext cx="581100" cy="9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91" name="Google Shape;791;p43"/>
          <p:cNvSpPr/>
          <p:nvPr/>
        </p:nvSpPr>
        <p:spPr>
          <a:xfrm rot="8100000">
            <a:off x="2751067" y="3674138"/>
            <a:ext cx="452265" cy="1286369"/>
          </a:xfrm>
          <a:prstGeom prst="upArrow">
            <a:avLst>
              <a:gd fmla="val 22696" name="adj1"/>
              <a:gd fmla="val 50000" name="adj2"/>
            </a:avLst>
          </a:prstGeom>
          <a:solidFill>
            <a:srgbClr val="219E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3"/>
          <p:cNvSpPr/>
          <p:nvPr/>
        </p:nvSpPr>
        <p:spPr>
          <a:xfrm>
            <a:off x="5164500" y="3332100"/>
            <a:ext cx="1122000" cy="11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93" name="Google Shape;793;p43"/>
          <p:cNvSpPr/>
          <p:nvPr/>
        </p:nvSpPr>
        <p:spPr>
          <a:xfrm rot="5400000">
            <a:off x="4124275" y="3862900"/>
            <a:ext cx="452100" cy="1828500"/>
          </a:xfrm>
          <a:prstGeom prst="upArrow">
            <a:avLst>
              <a:gd fmla="val 22696" name="adj1"/>
              <a:gd fmla="val 50000" name="adj2"/>
            </a:avLst>
          </a:prstGeom>
          <a:solidFill>
            <a:srgbClr val="219E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3"/>
          <p:cNvSpPr/>
          <p:nvPr/>
        </p:nvSpPr>
        <p:spPr>
          <a:xfrm>
            <a:off x="5489175" y="2365350"/>
            <a:ext cx="2045100" cy="11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95" name="Google Shape;795;p43"/>
          <p:cNvSpPr/>
          <p:nvPr/>
        </p:nvSpPr>
        <p:spPr>
          <a:xfrm rot="2700000">
            <a:off x="5606867" y="3334099"/>
            <a:ext cx="452265" cy="1684753"/>
          </a:xfrm>
          <a:prstGeom prst="upArrow">
            <a:avLst>
              <a:gd fmla="val 22696" name="adj1"/>
              <a:gd fmla="val 50000" name="adj2"/>
            </a:avLst>
          </a:prstGeom>
          <a:solidFill>
            <a:srgbClr val="219E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3"/>
          <p:cNvSpPr/>
          <p:nvPr/>
        </p:nvSpPr>
        <p:spPr>
          <a:xfrm rot="-3115693">
            <a:off x="5124636" y="807093"/>
            <a:ext cx="2045250" cy="1115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97" name="Google Shape;797;p43"/>
          <p:cNvSpPr/>
          <p:nvPr/>
        </p:nvSpPr>
        <p:spPr>
          <a:xfrm>
            <a:off x="6220525" y="2735225"/>
            <a:ext cx="452100" cy="849600"/>
          </a:xfrm>
          <a:prstGeom prst="upArrow">
            <a:avLst>
              <a:gd fmla="val 22696" name="adj1"/>
              <a:gd fmla="val 50000" name="adj2"/>
            </a:avLst>
          </a:prstGeom>
          <a:solidFill>
            <a:srgbClr val="219E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3"/>
          <p:cNvSpPr/>
          <p:nvPr/>
        </p:nvSpPr>
        <p:spPr>
          <a:xfrm rot="-3115693">
            <a:off x="3729736" y="218693"/>
            <a:ext cx="2045250" cy="1115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99" name="Google Shape;799;p43"/>
          <p:cNvSpPr/>
          <p:nvPr/>
        </p:nvSpPr>
        <p:spPr>
          <a:xfrm rot="-2700000">
            <a:off x="5971668" y="2154285"/>
            <a:ext cx="452265" cy="652730"/>
          </a:xfrm>
          <a:prstGeom prst="upArrow">
            <a:avLst>
              <a:gd fmla="val 22696" name="adj1"/>
              <a:gd fmla="val 50000" name="adj2"/>
            </a:avLst>
          </a:prstGeom>
          <a:solidFill>
            <a:srgbClr val="219E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3"/>
          <p:cNvSpPr/>
          <p:nvPr/>
        </p:nvSpPr>
        <p:spPr>
          <a:xfrm rot="-8100357">
            <a:off x="2146981" y="689937"/>
            <a:ext cx="2045165" cy="1115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801" name="Google Shape;801;p43"/>
          <p:cNvGrpSpPr/>
          <p:nvPr/>
        </p:nvGrpSpPr>
        <p:grpSpPr>
          <a:xfrm>
            <a:off x="2305175" y="2090050"/>
            <a:ext cx="4367450" cy="2913150"/>
            <a:chOff x="2305175" y="2090050"/>
            <a:chExt cx="4367450" cy="2913150"/>
          </a:xfrm>
        </p:grpSpPr>
        <p:sp>
          <p:nvSpPr>
            <p:cNvPr id="802" name="Google Shape;802;p43"/>
            <p:cNvSpPr/>
            <p:nvPr/>
          </p:nvSpPr>
          <p:spPr>
            <a:xfrm>
              <a:off x="6220525" y="2735225"/>
              <a:ext cx="452100" cy="8496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D8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 rot="5400000">
              <a:off x="4124275" y="3862900"/>
              <a:ext cx="452100" cy="18285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D8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 rot="2700000">
              <a:off x="5606867" y="3334099"/>
              <a:ext cx="452265" cy="1684753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D8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 rot="8100000">
              <a:off x="2751067" y="3674138"/>
              <a:ext cx="452265" cy="1286369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D8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 rot="10800000">
              <a:off x="2305175" y="3141675"/>
              <a:ext cx="452100" cy="7203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D8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 rot="-8100000">
              <a:off x="2487967" y="2652245"/>
              <a:ext cx="452265" cy="542209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D8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 rot="-5400000">
              <a:off x="3020900" y="2362325"/>
              <a:ext cx="452100" cy="69270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D8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 rot="-2700000">
              <a:off x="5971668" y="2154285"/>
              <a:ext cx="452265" cy="652730"/>
            </a:xfrm>
            <a:prstGeom prst="upArrow">
              <a:avLst>
                <a:gd fmla="val 22696" name="adj1"/>
                <a:gd fmla="val 50000" name="adj2"/>
              </a:avLst>
            </a:prstGeom>
            <a:solidFill>
              <a:srgbClr val="D8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 rot="4333253">
              <a:off x="5105057" y="1744955"/>
              <a:ext cx="323238" cy="145489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219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1" name="Google Shape;81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50" y="185650"/>
            <a:ext cx="7281626" cy="15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THE LINES?</a:t>
            </a:r>
            <a:endParaRPr/>
          </a:p>
        </p:txBody>
      </p:sp>
      <p:grpSp>
        <p:nvGrpSpPr>
          <p:cNvPr id="817" name="Google Shape;817;p44"/>
          <p:cNvGrpSpPr/>
          <p:nvPr/>
        </p:nvGrpSpPr>
        <p:grpSpPr>
          <a:xfrm>
            <a:off x="157350" y="1456338"/>
            <a:ext cx="5915050" cy="1260775"/>
            <a:chOff x="2339975" y="3045075"/>
            <a:chExt cx="5915050" cy="1260775"/>
          </a:xfrm>
        </p:grpSpPr>
        <p:sp>
          <p:nvSpPr>
            <p:cNvPr id="818" name="Google Shape;818;p44"/>
            <p:cNvSpPr/>
            <p:nvPr/>
          </p:nvSpPr>
          <p:spPr>
            <a:xfrm>
              <a:off x="3480825" y="3109450"/>
              <a:ext cx="4774200" cy="234900"/>
            </a:xfrm>
            <a:prstGeom prst="rect">
              <a:avLst/>
            </a:prstGeom>
            <a:solidFill>
              <a:srgbClr val="82C7A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43737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46788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51357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54408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58977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62028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66597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69648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74979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78030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3561352" y="3473775"/>
              <a:ext cx="20175" cy="168225"/>
            </a:xfrm>
            <a:custGeom>
              <a:rect b="b" l="l" r="r" t="t"/>
              <a:pathLst>
                <a:path extrusionOk="0" h="6729" w="807">
                  <a:moveTo>
                    <a:pt x="807" y="0"/>
                  </a:moveTo>
                  <a:cubicBezTo>
                    <a:pt x="384" y="2113"/>
                    <a:pt x="-717" y="7987"/>
                    <a:pt x="807" y="646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2" name="Google Shape;832;p44"/>
            <p:cNvSpPr/>
            <p:nvPr/>
          </p:nvSpPr>
          <p:spPr>
            <a:xfrm>
              <a:off x="3632550" y="3473775"/>
              <a:ext cx="65275" cy="170100"/>
            </a:xfrm>
            <a:custGeom>
              <a:rect b="b" l="l" r="r" t="t"/>
              <a:pathLst>
                <a:path extrusionOk="0" h="6804" w="2611">
                  <a:moveTo>
                    <a:pt x="0" y="0"/>
                  </a:moveTo>
                  <a:cubicBezTo>
                    <a:pt x="1501" y="1877"/>
                    <a:pt x="3140" y="4524"/>
                    <a:pt x="2381" y="680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3" name="Google Shape;833;p44"/>
            <p:cNvSpPr/>
            <p:nvPr/>
          </p:nvSpPr>
          <p:spPr>
            <a:xfrm>
              <a:off x="4399552" y="3473775"/>
              <a:ext cx="20175" cy="168225"/>
            </a:xfrm>
            <a:custGeom>
              <a:rect b="b" l="l" r="r" t="t"/>
              <a:pathLst>
                <a:path extrusionOk="0" h="6729" w="807">
                  <a:moveTo>
                    <a:pt x="807" y="0"/>
                  </a:moveTo>
                  <a:cubicBezTo>
                    <a:pt x="384" y="2113"/>
                    <a:pt x="-717" y="7987"/>
                    <a:pt x="807" y="646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4" name="Google Shape;834;p44"/>
            <p:cNvSpPr/>
            <p:nvPr/>
          </p:nvSpPr>
          <p:spPr>
            <a:xfrm>
              <a:off x="4470750" y="3473775"/>
              <a:ext cx="65275" cy="170100"/>
            </a:xfrm>
            <a:custGeom>
              <a:rect b="b" l="l" r="r" t="t"/>
              <a:pathLst>
                <a:path extrusionOk="0" h="6804" w="2611">
                  <a:moveTo>
                    <a:pt x="0" y="0"/>
                  </a:moveTo>
                  <a:cubicBezTo>
                    <a:pt x="1501" y="1877"/>
                    <a:pt x="3140" y="4524"/>
                    <a:pt x="2381" y="680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5" name="Google Shape;835;p44"/>
            <p:cNvSpPr/>
            <p:nvPr/>
          </p:nvSpPr>
          <p:spPr>
            <a:xfrm>
              <a:off x="5161552" y="3473775"/>
              <a:ext cx="20175" cy="168225"/>
            </a:xfrm>
            <a:custGeom>
              <a:rect b="b" l="l" r="r" t="t"/>
              <a:pathLst>
                <a:path extrusionOk="0" h="6729" w="807">
                  <a:moveTo>
                    <a:pt x="807" y="0"/>
                  </a:moveTo>
                  <a:cubicBezTo>
                    <a:pt x="384" y="2113"/>
                    <a:pt x="-717" y="7987"/>
                    <a:pt x="807" y="646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6" name="Google Shape;836;p44"/>
            <p:cNvSpPr/>
            <p:nvPr/>
          </p:nvSpPr>
          <p:spPr>
            <a:xfrm>
              <a:off x="5232750" y="3473775"/>
              <a:ext cx="65275" cy="170100"/>
            </a:xfrm>
            <a:custGeom>
              <a:rect b="b" l="l" r="r" t="t"/>
              <a:pathLst>
                <a:path extrusionOk="0" h="6804" w="2611">
                  <a:moveTo>
                    <a:pt x="0" y="0"/>
                  </a:moveTo>
                  <a:cubicBezTo>
                    <a:pt x="1501" y="1877"/>
                    <a:pt x="3140" y="4524"/>
                    <a:pt x="2381" y="680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7" name="Google Shape;837;p44"/>
            <p:cNvSpPr/>
            <p:nvPr/>
          </p:nvSpPr>
          <p:spPr>
            <a:xfrm>
              <a:off x="5923552" y="3473775"/>
              <a:ext cx="20175" cy="168225"/>
            </a:xfrm>
            <a:custGeom>
              <a:rect b="b" l="l" r="r" t="t"/>
              <a:pathLst>
                <a:path extrusionOk="0" h="6729" w="807">
                  <a:moveTo>
                    <a:pt x="807" y="0"/>
                  </a:moveTo>
                  <a:cubicBezTo>
                    <a:pt x="384" y="2113"/>
                    <a:pt x="-717" y="7987"/>
                    <a:pt x="807" y="646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8" name="Google Shape;838;p44"/>
            <p:cNvSpPr/>
            <p:nvPr/>
          </p:nvSpPr>
          <p:spPr>
            <a:xfrm>
              <a:off x="5994750" y="3473775"/>
              <a:ext cx="65275" cy="170100"/>
            </a:xfrm>
            <a:custGeom>
              <a:rect b="b" l="l" r="r" t="t"/>
              <a:pathLst>
                <a:path extrusionOk="0" h="6804" w="2611">
                  <a:moveTo>
                    <a:pt x="0" y="0"/>
                  </a:moveTo>
                  <a:cubicBezTo>
                    <a:pt x="1501" y="1877"/>
                    <a:pt x="3140" y="4524"/>
                    <a:pt x="2381" y="680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9" name="Google Shape;839;p44"/>
            <p:cNvSpPr/>
            <p:nvPr/>
          </p:nvSpPr>
          <p:spPr>
            <a:xfrm>
              <a:off x="6685552" y="3473775"/>
              <a:ext cx="20175" cy="168225"/>
            </a:xfrm>
            <a:custGeom>
              <a:rect b="b" l="l" r="r" t="t"/>
              <a:pathLst>
                <a:path extrusionOk="0" h="6729" w="807">
                  <a:moveTo>
                    <a:pt x="807" y="0"/>
                  </a:moveTo>
                  <a:cubicBezTo>
                    <a:pt x="384" y="2113"/>
                    <a:pt x="-717" y="7987"/>
                    <a:pt x="807" y="646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0" name="Google Shape;840;p44"/>
            <p:cNvSpPr/>
            <p:nvPr/>
          </p:nvSpPr>
          <p:spPr>
            <a:xfrm>
              <a:off x="6756750" y="3473775"/>
              <a:ext cx="65275" cy="170100"/>
            </a:xfrm>
            <a:custGeom>
              <a:rect b="b" l="l" r="r" t="t"/>
              <a:pathLst>
                <a:path extrusionOk="0" h="6804" w="2611">
                  <a:moveTo>
                    <a:pt x="0" y="0"/>
                  </a:moveTo>
                  <a:cubicBezTo>
                    <a:pt x="1501" y="1877"/>
                    <a:pt x="3140" y="4524"/>
                    <a:pt x="2381" y="680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1" name="Google Shape;841;p44"/>
            <p:cNvSpPr/>
            <p:nvPr/>
          </p:nvSpPr>
          <p:spPr>
            <a:xfrm>
              <a:off x="7599952" y="3473775"/>
              <a:ext cx="20175" cy="168225"/>
            </a:xfrm>
            <a:custGeom>
              <a:rect b="b" l="l" r="r" t="t"/>
              <a:pathLst>
                <a:path extrusionOk="0" h="6729" w="807">
                  <a:moveTo>
                    <a:pt x="807" y="0"/>
                  </a:moveTo>
                  <a:cubicBezTo>
                    <a:pt x="384" y="2113"/>
                    <a:pt x="-717" y="7987"/>
                    <a:pt x="807" y="646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2" name="Google Shape;842;p44"/>
            <p:cNvSpPr/>
            <p:nvPr/>
          </p:nvSpPr>
          <p:spPr>
            <a:xfrm>
              <a:off x="7671150" y="3473775"/>
              <a:ext cx="65275" cy="170100"/>
            </a:xfrm>
            <a:custGeom>
              <a:rect b="b" l="l" r="r" t="t"/>
              <a:pathLst>
                <a:path extrusionOk="0" h="6804" w="2611">
                  <a:moveTo>
                    <a:pt x="0" y="0"/>
                  </a:moveTo>
                  <a:cubicBezTo>
                    <a:pt x="1501" y="1877"/>
                    <a:pt x="3140" y="4524"/>
                    <a:pt x="2381" y="680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3" name="Google Shape;843;p44"/>
            <p:cNvSpPr/>
            <p:nvPr/>
          </p:nvSpPr>
          <p:spPr>
            <a:xfrm>
              <a:off x="3491732" y="3334781"/>
              <a:ext cx="4467250" cy="664850"/>
            </a:xfrm>
            <a:custGeom>
              <a:rect b="b" l="l" r="r" t="t"/>
              <a:pathLst>
                <a:path extrusionOk="0" h="26594" w="178690">
                  <a:moveTo>
                    <a:pt x="0" y="20995"/>
                  </a:moveTo>
                  <a:cubicBezTo>
                    <a:pt x="2530" y="17084"/>
                    <a:pt x="3626" y="12384"/>
                    <a:pt x="4853" y="7890"/>
                  </a:cubicBezTo>
                  <a:cubicBezTo>
                    <a:pt x="5386" y="5939"/>
                    <a:pt x="8937" y="2380"/>
                    <a:pt x="9707" y="4250"/>
                  </a:cubicBezTo>
                  <a:cubicBezTo>
                    <a:pt x="11592" y="8828"/>
                    <a:pt x="10920" y="14102"/>
                    <a:pt x="10920" y="19053"/>
                  </a:cubicBezTo>
                  <a:cubicBezTo>
                    <a:pt x="10920" y="21010"/>
                    <a:pt x="9729" y="24494"/>
                    <a:pt x="11648" y="24878"/>
                  </a:cubicBezTo>
                  <a:cubicBezTo>
                    <a:pt x="16894" y="25927"/>
                    <a:pt x="15710" y="14961"/>
                    <a:pt x="17230" y="9832"/>
                  </a:cubicBezTo>
                  <a:cubicBezTo>
                    <a:pt x="17644" y="8434"/>
                    <a:pt x="18420" y="5419"/>
                    <a:pt x="19656" y="6192"/>
                  </a:cubicBezTo>
                  <a:cubicBezTo>
                    <a:pt x="23291" y="8466"/>
                    <a:pt x="19863" y="14789"/>
                    <a:pt x="19414" y="19053"/>
                  </a:cubicBezTo>
                  <a:cubicBezTo>
                    <a:pt x="19315" y="19991"/>
                    <a:pt x="20356" y="22271"/>
                    <a:pt x="20870" y="21480"/>
                  </a:cubicBezTo>
                  <a:cubicBezTo>
                    <a:pt x="23045" y="18134"/>
                    <a:pt x="23441" y="13920"/>
                    <a:pt x="24510" y="10075"/>
                  </a:cubicBezTo>
                  <a:cubicBezTo>
                    <a:pt x="24936" y="8544"/>
                    <a:pt x="24301" y="4754"/>
                    <a:pt x="25723" y="5464"/>
                  </a:cubicBezTo>
                  <a:cubicBezTo>
                    <a:pt x="25994" y="5599"/>
                    <a:pt x="26854" y="21862"/>
                    <a:pt x="26937" y="21723"/>
                  </a:cubicBezTo>
                  <a:cubicBezTo>
                    <a:pt x="29319" y="17752"/>
                    <a:pt x="27006" y="9528"/>
                    <a:pt x="31547" y="8618"/>
                  </a:cubicBezTo>
                  <a:cubicBezTo>
                    <a:pt x="36014" y="7723"/>
                    <a:pt x="30936" y="20974"/>
                    <a:pt x="35430" y="21723"/>
                  </a:cubicBezTo>
                  <a:cubicBezTo>
                    <a:pt x="39928" y="22472"/>
                    <a:pt x="36717" y="8894"/>
                    <a:pt x="41254" y="9346"/>
                  </a:cubicBezTo>
                  <a:cubicBezTo>
                    <a:pt x="44573" y="9677"/>
                    <a:pt x="44848" y="15245"/>
                    <a:pt x="45137" y="18568"/>
                  </a:cubicBezTo>
                  <a:cubicBezTo>
                    <a:pt x="45257" y="19948"/>
                    <a:pt x="44588" y="23614"/>
                    <a:pt x="45623" y="22694"/>
                  </a:cubicBezTo>
                  <a:cubicBezTo>
                    <a:pt x="49700" y="19069"/>
                    <a:pt x="45313" y="9728"/>
                    <a:pt x="49991" y="6920"/>
                  </a:cubicBezTo>
                  <a:cubicBezTo>
                    <a:pt x="50645" y="6527"/>
                    <a:pt x="51071" y="8110"/>
                    <a:pt x="51204" y="8861"/>
                  </a:cubicBezTo>
                  <a:cubicBezTo>
                    <a:pt x="51809" y="12290"/>
                    <a:pt x="50587" y="15993"/>
                    <a:pt x="51689" y="19296"/>
                  </a:cubicBezTo>
                  <a:cubicBezTo>
                    <a:pt x="52178" y="20762"/>
                    <a:pt x="52084" y="16228"/>
                    <a:pt x="52175" y="14685"/>
                  </a:cubicBezTo>
                  <a:cubicBezTo>
                    <a:pt x="52391" y="11002"/>
                    <a:pt x="51787" y="2358"/>
                    <a:pt x="55087" y="4008"/>
                  </a:cubicBezTo>
                  <a:cubicBezTo>
                    <a:pt x="59790" y="6359"/>
                    <a:pt x="56027" y="14609"/>
                    <a:pt x="55087" y="19782"/>
                  </a:cubicBezTo>
                  <a:cubicBezTo>
                    <a:pt x="54780" y="21470"/>
                    <a:pt x="54359" y="26594"/>
                    <a:pt x="54359" y="24878"/>
                  </a:cubicBezTo>
                  <a:cubicBezTo>
                    <a:pt x="54359" y="20261"/>
                    <a:pt x="53851" y="15494"/>
                    <a:pt x="55087" y="11045"/>
                  </a:cubicBezTo>
                  <a:cubicBezTo>
                    <a:pt x="55663" y="8974"/>
                    <a:pt x="55349" y="4017"/>
                    <a:pt x="57271" y="4978"/>
                  </a:cubicBezTo>
                  <a:cubicBezTo>
                    <a:pt x="62336" y="7511"/>
                    <a:pt x="58136" y="22309"/>
                    <a:pt x="63581" y="20752"/>
                  </a:cubicBezTo>
                  <a:cubicBezTo>
                    <a:pt x="67861" y="19528"/>
                    <a:pt x="67906" y="12889"/>
                    <a:pt x="69162" y="8618"/>
                  </a:cubicBezTo>
                  <a:cubicBezTo>
                    <a:pt x="69579" y="7202"/>
                    <a:pt x="69098" y="3005"/>
                    <a:pt x="69890" y="4250"/>
                  </a:cubicBezTo>
                  <a:cubicBezTo>
                    <a:pt x="71856" y="7340"/>
                    <a:pt x="71103" y="11508"/>
                    <a:pt x="71103" y="15171"/>
                  </a:cubicBezTo>
                  <a:cubicBezTo>
                    <a:pt x="71103" y="17033"/>
                    <a:pt x="70029" y="22069"/>
                    <a:pt x="71346" y="20752"/>
                  </a:cubicBezTo>
                  <a:cubicBezTo>
                    <a:pt x="73951" y="18147"/>
                    <a:pt x="73509" y="13692"/>
                    <a:pt x="74986" y="10317"/>
                  </a:cubicBezTo>
                  <a:cubicBezTo>
                    <a:pt x="75335" y="9519"/>
                    <a:pt x="77066" y="8547"/>
                    <a:pt x="77413" y="9346"/>
                  </a:cubicBezTo>
                  <a:cubicBezTo>
                    <a:pt x="79716" y="14642"/>
                    <a:pt x="75093" y="25520"/>
                    <a:pt x="80810" y="26334"/>
                  </a:cubicBezTo>
                  <a:cubicBezTo>
                    <a:pt x="81851" y="26482"/>
                    <a:pt x="82024" y="24474"/>
                    <a:pt x="82024" y="23422"/>
                  </a:cubicBezTo>
                  <a:cubicBezTo>
                    <a:pt x="82024" y="19338"/>
                    <a:pt x="80528" y="15367"/>
                    <a:pt x="80325" y="11288"/>
                  </a:cubicBezTo>
                  <a:cubicBezTo>
                    <a:pt x="80232" y="9423"/>
                    <a:pt x="78998" y="5253"/>
                    <a:pt x="80810" y="5706"/>
                  </a:cubicBezTo>
                  <a:cubicBezTo>
                    <a:pt x="84324" y="6585"/>
                    <a:pt x="83785" y="12313"/>
                    <a:pt x="85179" y="15656"/>
                  </a:cubicBezTo>
                  <a:cubicBezTo>
                    <a:pt x="85613" y="16696"/>
                    <a:pt x="85491" y="19487"/>
                    <a:pt x="86392" y="18811"/>
                  </a:cubicBezTo>
                  <a:cubicBezTo>
                    <a:pt x="90218" y="15940"/>
                    <a:pt x="83980" y="1110"/>
                    <a:pt x="87363" y="4493"/>
                  </a:cubicBezTo>
                  <a:cubicBezTo>
                    <a:pt x="90124" y="7254"/>
                    <a:pt x="89138" y="12098"/>
                    <a:pt x="90032" y="15899"/>
                  </a:cubicBezTo>
                  <a:cubicBezTo>
                    <a:pt x="90273" y="16923"/>
                    <a:pt x="91018" y="19838"/>
                    <a:pt x="91246" y="18811"/>
                  </a:cubicBezTo>
                  <a:cubicBezTo>
                    <a:pt x="92002" y="15415"/>
                    <a:pt x="91124" y="11836"/>
                    <a:pt x="91488" y="8376"/>
                  </a:cubicBezTo>
                  <a:cubicBezTo>
                    <a:pt x="91633" y="7001"/>
                    <a:pt x="91758" y="3782"/>
                    <a:pt x="92944" y="4493"/>
                  </a:cubicBezTo>
                  <a:cubicBezTo>
                    <a:pt x="97727" y="7361"/>
                    <a:pt x="94582" y="16323"/>
                    <a:pt x="98526" y="20267"/>
                  </a:cubicBezTo>
                  <a:cubicBezTo>
                    <a:pt x="99503" y="21244"/>
                    <a:pt x="99777" y="17751"/>
                    <a:pt x="99982" y="16384"/>
                  </a:cubicBezTo>
                  <a:cubicBezTo>
                    <a:pt x="100517" y="12820"/>
                    <a:pt x="100583" y="9139"/>
                    <a:pt x="101681" y="5706"/>
                  </a:cubicBezTo>
                  <a:cubicBezTo>
                    <a:pt x="101962" y="4828"/>
                    <a:pt x="102659" y="2946"/>
                    <a:pt x="103379" y="3522"/>
                  </a:cubicBezTo>
                  <a:cubicBezTo>
                    <a:pt x="105878" y="5521"/>
                    <a:pt x="105812" y="9553"/>
                    <a:pt x="106049" y="12744"/>
                  </a:cubicBezTo>
                  <a:cubicBezTo>
                    <a:pt x="106157" y="14198"/>
                    <a:pt x="106051" y="18550"/>
                    <a:pt x="106291" y="17112"/>
                  </a:cubicBezTo>
                  <a:cubicBezTo>
                    <a:pt x="106831" y="13872"/>
                    <a:pt x="106837" y="10481"/>
                    <a:pt x="107990" y="7405"/>
                  </a:cubicBezTo>
                  <a:cubicBezTo>
                    <a:pt x="108332" y="6493"/>
                    <a:pt x="109192" y="4587"/>
                    <a:pt x="109932" y="5221"/>
                  </a:cubicBezTo>
                  <a:cubicBezTo>
                    <a:pt x="113552" y="8323"/>
                    <a:pt x="108804" y="19053"/>
                    <a:pt x="113572" y="19053"/>
                  </a:cubicBezTo>
                  <a:cubicBezTo>
                    <a:pt x="116872" y="19053"/>
                    <a:pt x="115077" y="12617"/>
                    <a:pt x="115513" y="9346"/>
                  </a:cubicBezTo>
                  <a:cubicBezTo>
                    <a:pt x="115664" y="8212"/>
                    <a:pt x="114975" y="5437"/>
                    <a:pt x="115998" y="5949"/>
                  </a:cubicBezTo>
                  <a:cubicBezTo>
                    <a:pt x="118473" y="7186"/>
                    <a:pt x="118009" y="11196"/>
                    <a:pt x="118182" y="13957"/>
                  </a:cubicBezTo>
                  <a:cubicBezTo>
                    <a:pt x="118256" y="15133"/>
                    <a:pt x="118173" y="18009"/>
                    <a:pt x="119153" y="17355"/>
                  </a:cubicBezTo>
                  <a:cubicBezTo>
                    <a:pt x="121676" y="15673"/>
                    <a:pt x="120322" y="11394"/>
                    <a:pt x="120609" y="8376"/>
                  </a:cubicBezTo>
                  <a:cubicBezTo>
                    <a:pt x="120701" y="7406"/>
                    <a:pt x="120073" y="4880"/>
                    <a:pt x="120852" y="5464"/>
                  </a:cubicBezTo>
                  <a:cubicBezTo>
                    <a:pt x="125657" y="9067"/>
                    <a:pt x="122632" y="21224"/>
                    <a:pt x="128617" y="21723"/>
                  </a:cubicBezTo>
                  <a:cubicBezTo>
                    <a:pt x="129053" y="21759"/>
                    <a:pt x="129091" y="21594"/>
                    <a:pt x="129346" y="21238"/>
                  </a:cubicBezTo>
                  <a:cubicBezTo>
                    <a:pt x="131828" y="17765"/>
                    <a:pt x="132333" y="6642"/>
                    <a:pt x="135170" y="9832"/>
                  </a:cubicBezTo>
                  <a:cubicBezTo>
                    <a:pt x="136903" y="11782"/>
                    <a:pt x="137208" y="14782"/>
                    <a:pt x="139053" y="16627"/>
                  </a:cubicBezTo>
                  <a:cubicBezTo>
                    <a:pt x="141010" y="18584"/>
                    <a:pt x="138761" y="7383"/>
                    <a:pt x="141237" y="8618"/>
                  </a:cubicBezTo>
                  <a:cubicBezTo>
                    <a:pt x="143413" y="9704"/>
                    <a:pt x="141792" y="13468"/>
                    <a:pt x="141722" y="15899"/>
                  </a:cubicBezTo>
                  <a:cubicBezTo>
                    <a:pt x="141659" y="18088"/>
                    <a:pt x="143416" y="22669"/>
                    <a:pt x="141237" y="22451"/>
                  </a:cubicBezTo>
                  <a:cubicBezTo>
                    <a:pt x="136085" y="21935"/>
                    <a:pt x="137058" y="12814"/>
                    <a:pt x="133714" y="8861"/>
                  </a:cubicBezTo>
                  <a:cubicBezTo>
                    <a:pt x="133181" y="8231"/>
                    <a:pt x="131219" y="7554"/>
                    <a:pt x="131287" y="8376"/>
                  </a:cubicBezTo>
                  <a:cubicBezTo>
                    <a:pt x="131581" y="11912"/>
                    <a:pt x="135540" y="16158"/>
                    <a:pt x="139053" y="15656"/>
                  </a:cubicBezTo>
                  <a:cubicBezTo>
                    <a:pt x="141392" y="15322"/>
                    <a:pt x="141661" y="8500"/>
                    <a:pt x="143421" y="10075"/>
                  </a:cubicBezTo>
                  <a:cubicBezTo>
                    <a:pt x="146021" y="12402"/>
                    <a:pt x="147465" y="17623"/>
                    <a:pt x="150944" y="17355"/>
                  </a:cubicBezTo>
                  <a:cubicBezTo>
                    <a:pt x="153795" y="17135"/>
                    <a:pt x="152238" y="9429"/>
                    <a:pt x="155069" y="9832"/>
                  </a:cubicBezTo>
                  <a:cubicBezTo>
                    <a:pt x="158867" y="10373"/>
                    <a:pt x="159018" y="17943"/>
                    <a:pt x="162835" y="18325"/>
                  </a:cubicBezTo>
                  <a:cubicBezTo>
                    <a:pt x="167137" y="18756"/>
                    <a:pt x="162393" y="5949"/>
                    <a:pt x="166717" y="5949"/>
                  </a:cubicBezTo>
                  <a:cubicBezTo>
                    <a:pt x="171142" y="5949"/>
                    <a:pt x="166503" y="19434"/>
                    <a:pt x="170843" y="18568"/>
                  </a:cubicBezTo>
                  <a:cubicBezTo>
                    <a:pt x="175964" y="17546"/>
                    <a:pt x="170321" y="5355"/>
                    <a:pt x="175211" y="3522"/>
                  </a:cubicBezTo>
                  <a:cubicBezTo>
                    <a:pt x="177871" y="2525"/>
                    <a:pt x="177921" y="8698"/>
                    <a:pt x="178123" y="11531"/>
                  </a:cubicBezTo>
                  <a:cubicBezTo>
                    <a:pt x="178261" y="13474"/>
                    <a:pt x="179528" y="6178"/>
                    <a:pt x="177638" y="5706"/>
                  </a:cubicBezTo>
                  <a:cubicBezTo>
                    <a:pt x="171318" y="4127"/>
                    <a:pt x="165134" y="17865"/>
                    <a:pt x="159923" y="13957"/>
                  </a:cubicBezTo>
                  <a:cubicBezTo>
                    <a:pt x="156526" y="11409"/>
                    <a:pt x="154923" y="5921"/>
                    <a:pt x="156040" y="1824"/>
                  </a:cubicBezTo>
                  <a:cubicBezTo>
                    <a:pt x="156272" y="972"/>
                    <a:pt x="155780" y="-349"/>
                    <a:pt x="156525" y="125"/>
                  </a:cubicBezTo>
                  <a:cubicBezTo>
                    <a:pt x="161988" y="3601"/>
                    <a:pt x="158367" y="20886"/>
                    <a:pt x="152157" y="19053"/>
                  </a:cubicBezTo>
                  <a:cubicBezTo>
                    <a:pt x="146835" y="17483"/>
                    <a:pt x="144359" y="9104"/>
                    <a:pt x="138810" y="9104"/>
                  </a:cubicBezTo>
                  <a:cubicBezTo>
                    <a:pt x="136661" y="9104"/>
                    <a:pt x="135559" y="13305"/>
                    <a:pt x="136626" y="15171"/>
                  </a:cubicBezTo>
                  <a:cubicBezTo>
                    <a:pt x="137823" y="17266"/>
                    <a:pt x="139796" y="10463"/>
                    <a:pt x="142207" y="10560"/>
                  </a:cubicBezTo>
                  <a:cubicBezTo>
                    <a:pt x="146187" y="10719"/>
                    <a:pt x="149729" y="13336"/>
                    <a:pt x="153128" y="15413"/>
                  </a:cubicBez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844" name="Google Shape;844;p44"/>
            <p:cNvCxnSpPr/>
            <p:nvPr/>
          </p:nvCxnSpPr>
          <p:spPr>
            <a:xfrm>
              <a:off x="3406325" y="3955903"/>
              <a:ext cx="4769100" cy="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5" name="Google Shape;845;p44"/>
            <p:cNvSpPr txBox="1"/>
            <p:nvPr/>
          </p:nvSpPr>
          <p:spPr>
            <a:xfrm>
              <a:off x="5271904" y="3045075"/>
              <a:ext cx="965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LINE PCB</a:t>
              </a:r>
              <a:endParaRPr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846" name="Google Shape;846;p44"/>
            <p:cNvCxnSpPr>
              <a:endCxn id="820" idx="2"/>
            </p:cNvCxnSpPr>
            <p:nvPr/>
          </p:nvCxnSpPr>
          <p:spPr>
            <a:xfrm flipH="1" rot="10800000">
              <a:off x="2964151" y="3459250"/>
              <a:ext cx="965400" cy="4605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47" name="Google Shape;847;p44"/>
            <p:cNvSpPr txBox="1"/>
            <p:nvPr/>
          </p:nvSpPr>
          <p:spPr>
            <a:xfrm>
              <a:off x="2339975" y="3920950"/>
              <a:ext cx="1241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photodiode</a:t>
              </a:r>
              <a:endParaRPr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848" name="Google Shape;848;p44"/>
            <p:cNvCxnSpPr>
              <a:endCxn id="819" idx="1"/>
            </p:cNvCxnSpPr>
            <p:nvPr/>
          </p:nvCxnSpPr>
          <p:spPr>
            <a:xfrm flipH="1" rot="10800000">
              <a:off x="2942125" y="3404500"/>
              <a:ext cx="593400" cy="99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49" name="Google Shape;849;p44"/>
            <p:cNvSpPr txBox="1"/>
            <p:nvPr/>
          </p:nvSpPr>
          <p:spPr>
            <a:xfrm>
              <a:off x="2504175" y="3384475"/>
              <a:ext cx="523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LED</a:t>
              </a:r>
              <a:endParaRPr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850" name="Google Shape;850;p44"/>
            <p:cNvCxnSpPr/>
            <p:nvPr/>
          </p:nvCxnSpPr>
          <p:spPr>
            <a:xfrm>
              <a:off x="8160605" y="3459250"/>
              <a:ext cx="0" cy="531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851" name="Google Shape;8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567" y="1227738"/>
            <a:ext cx="2686083" cy="22308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44"/>
          <p:cNvGrpSpPr/>
          <p:nvPr/>
        </p:nvGrpSpPr>
        <p:grpSpPr>
          <a:xfrm>
            <a:off x="1195650" y="3472038"/>
            <a:ext cx="1678526" cy="956100"/>
            <a:chOff x="2339975" y="3349750"/>
            <a:chExt cx="1678526" cy="956100"/>
          </a:xfrm>
        </p:grpSpPr>
        <p:sp>
          <p:nvSpPr>
            <p:cNvPr id="853" name="Google Shape;853;p44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855" name="Google Shape;855;p44"/>
            <p:cNvCxnSpPr>
              <a:endCxn id="854" idx="2"/>
            </p:cNvCxnSpPr>
            <p:nvPr/>
          </p:nvCxnSpPr>
          <p:spPr>
            <a:xfrm flipH="1" rot="10800000">
              <a:off x="2964151" y="3459250"/>
              <a:ext cx="965400" cy="4605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56" name="Google Shape;856;p44"/>
            <p:cNvSpPr txBox="1"/>
            <p:nvPr/>
          </p:nvSpPr>
          <p:spPr>
            <a:xfrm>
              <a:off x="2339975" y="3920950"/>
              <a:ext cx="1241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photodiode</a:t>
              </a:r>
              <a:endParaRPr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857" name="Google Shape;857;p44"/>
            <p:cNvCxnSpPr>
              <a:endCxn id="853" idx="1"/>
            </p:cNvCxnSpPr>
            <p:nvPr/>
          </p:nvCxnSpPr>
          <p:spPr>
            <a:xfrm flipH="1" rot="10800000">
              <a:off x="2942125" y="3404500"/>
              <a:ext cx="593400" cy="99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58" name="Google Shape;858;p44"/>
            <p:cNvSpPr txBox="1"/>
            <p:nvPr/>
          </p:nvSpPr>
          <p:spPr>
            <a:xfrm>
              <a:off x="2504175" y="3384475"/>
              <a:ext cx="523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LED</a:t>
              </a:r>
              <a:endParaRPr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59" name="Google Shape;859;p44"/>
          <p:cNvSpPr/>
          <p:nvPr/>
        </p:nvSpPr>
        <p:spPr>
          <a:xfrm>
            <a:off x="2284125" y="3972725"/>
            <a:ext cx="706200" cy="499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860" name="Google Shape;860;p44"/>
          <p:cNvCxnSpPr>
            <a:stCxn id="853" idx="2"/>
            <a:endCxn id="859" idx="0"/>
          </p:cNvCxnSpPr>
          <p:nvPr/>
        </p:nvCxnSpPr>
        <p:spPr>
          <a:xfrm>
            <a:off x="2480150" y="3581538"/>
            <a:ext cx="157200" cy="39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1" name="Google Shape;861;p44"/>
          <p:cNvCxnSpPr>
            <a:stCxn id="859" idx="0"/>
            <a:endCxn id="854" idx="2"/>
          </p:cNvCxnSpPr>
          <p:nvPr/>
        </p:nvCxnSpPr>
        <p:spPr>
          <a:xfrm flipH="1" rot="10800000">
            <a:off x="2637225" y="3581525"/>
            <a:ext cx="147900" cy="39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62" name="Google Shape;862;p44"/>
          <p:cNvGrpSpPr/>
          <p:nvPr/>
        </p:nvGrpSpPr>
        <p:grpSpPr>
          <a:xfrm>
            <a:off x="3414975" y="3427950"/>
            <a:ext cx="1678526" cy="956100"/>
            <a:chOff x="2339975" y="3349750"/>
            <a:chExt cx="1678526" cy="956100"/>
          </a:xfrm>
        </p:grpSpPr>
        <p:sp>
          <p:nvSpPr>
            <p:cNvPr id="863" name="Google Shape;863;p44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865" name="Google Shape;865;p44"/>
            <p:cNvCxnSpPr>
              <a:endCxn id="864" idx="2"/>
            </p:cNvCxnSpPr>
            <p:nvPr/>
          </p:nvCxnSpPr>
          <p:spPr>
            <a:xfrm flipH="1" rot="10800000">
              <a:off x="2964151" y="3459250"/>
              <a:ext cx="965400" cy="4605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66" name="Google Shape;866;p44"/>
            <p:cNvSpPr txBox="1"/>
            <p:nvPr/>
          </p:nvSpPr>
          <p:spPr>
            <a:xfrm>
              <a:off x="2339975" y="3920950"/>
              <a:ext cx="1241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photodiode</a:t>
              </a:r>
              <a:endParaRPr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867" name="Google Shape;867;p44"/>
            <p:cNvCxnSpPr>
              <a:endCxn id="863" idx="1"/>
            </p:cNvCxnSpPr>
            <p:nvPr/>
          </p:nvCxnSpPr>
          <p:spPr>
            <a:xfrm flipH="1" rot="10800000">
              <a:off x="2942125" y="3404500"/>
              <a:ext cx="593400" cy="99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68" name="Google Shape;868;p44"/>
            <p:cNvSpPr txBox="1"/>
            <p:nvPr/>
          </p:nvSpPr>
          <p:spPr>
            <a:xfrm>
              <a:off x="2504175" y="3384475"/>
              <a:ext cx="523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LED</a:t>
              </a:r>
              <a:endParaRPr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69" name="Google Shape;869;p44"/>
          <p:cNvSpPr/>
          <p:nvPr/>
        </p:nvSpPr>
        <p:spPr>
          <a:xfrm>
            <a:off x="4503450" y="3928638"/>
            <a:ext cx="706200" cy="49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870" name="Google Shape;870;p44"/>
          <p:cNvCxnSpPr>
            <a:stCxn id="863" idx="2"/>
            <a:endCxn id="869" idx="0"/>
          </p:cNvCxnSpPr>
          <p:nvPr/>
        </p:nvCxnSpPr>
        <p:spPr>
          <a:xfrm>
            <a:off x="4699475" y="3537450"/>
            <a:ext cx="157200" cy="39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44"/>
          <p:cNvCxnSpPr>
            <a:stCxn id="869" idx="0"/>
            <a:endCxn id="864" idx="2"/>
          </p:cNvCxnSpPr>
          <p:nvPr/>
        </p:nvCxnSpPr>
        <p:spPr>
          <a:xfrm flipH="1" rot="10800000">
            <a:off x="4856550" y="3537438"/>
            <a:ext cx="147900" cy="39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Google Shape;872;p44"/>
          <p:cNvSpPr txBox="1"/>
          <p:nvPr/>
        </p:nvSpPr>
        <p:spPr>
          <a:xfrm>
            <a:off x="1371250" y="2918488"/>
            <a:ext cx="409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Value: </a:t>
            </a:r>
            <a:r>
              <a:rPr b="1"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~</a:t>
            </a:r>
            <a:r>
              <a:rPr b="1"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400</a:t>
            </a:r>
            <a:r>
              <a:rPr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         Value: </a:t>
            </a: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~800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873" name="Google Shape;8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275" y="3089574"/>
            <a:ext cx="1472925" cy="26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125" y="2998450"/>
            <a:ext cx="1359775" cy="24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44"/>
          <p:cNvSpPr txBox="1"/>
          <p:nvPr/>
        </p:nvSpPr>
        <p:spPr>
          <a:xfrm>
            <a:off x="2181925" y="4367600"/>
            <a:ext cx="89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Carpet</a:t>
            </a:r>
            <a:endParaRPr b="1" sz="1800">
              <a:solidFill>
                <a:srgbClr val="0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6" name="Google Shape;876;p44"/>
          <p:cNvSpPr txBox="1"/>
          <p:nvPr/>
        </p:nvSpPr>
        <p:spPr>
          <a:xfrm>
            <a:off x="4289325" y="4396025"/>
            <a:ext cx="13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White Line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5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Calibration</a:t>
            </a:r>
            <a:endParaRPr/>
          </a:p>
        </p:txBody>
      </p:sp>
      <p:sp>
        <p:nvSpPr>
          <p:cNvPr id="882" name="Google Shape;882;p45"/>
          <p:cNvSpPr txBox="1"/>
          <p:nvPr>
            <p:ph idx="1" type="body"/>
          </p:nvPr>
        </p:nvSpPr>
        <p:spPr>
          <a:xfrm>
            <a:off x="9486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Field is different…</a:t>
            </a:r>
            <a:endParaRPr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Different</a:t>
            </a:r>
            <a:r>
              <a:rPr b="1" lang="en" sz="1700">
                <a:solidFill>
                  <a:srgbClr val="00FF00"/>
                </a:solidFill>
              </a:rPr>
              <a:t> green ink</a:t>
            </a:r>
            <a:r>
              <a:rPr lang="en" sz="1700"/>
              <a:t>,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Different </a:t>
            </a:r>
            <a:r>
              <a:rPr b="1" lang="en" sz="1700"/>
              <a:t>white paint</a:t>
            </a:r>
            <a:r>
              <a:rPr lang="en" sz="1700"/>
              <a:t>,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Different </a:t>
            </a:r>
            <a:r>
              <a:rPr b="1" lang="en" sz="1700">
                <a:solidFill>
                  <a:srgbClr val="00FFFF"/>
                </a:solidFill>
              </a:rPr>
              <a:t>lighting</a:t>
            </a:r>
            <a:r>
              <a:rPr lang="en" sz="1700"/>
              <a:t>,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Etc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3" name="Google Shape;8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50" y="3485512"/>
            <a:ext cx="4629974" cy="135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</p:pic>
      <p:sp>
        <p:nvSpPr>
          <p:cNvPr id="884" name="Google Shape;884;p45"/>
          <p:cNvSpPr txBox="1"/>
          <p:nvPr/>
        </p:nvSpPr>
        <p:spPr>
          <a:xfrm>
            <a:off x="4876600" y="3104500"/>
            <a:ext cx="43377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Calibrating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robot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before each match.</a:t>
            </a:r>
            <a:endParaRPr b="1" sz="16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AutoNum type="arabicParenR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Sensors read values on </a:t>
            </a:r>
            <a:r>
              <a:rPr b="1" lang="en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green</a:t>
            </a: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</a:t>
            </a:r>
            <a:r>
              <a:rPr b="1"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white</a:t>
            </a: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AutoNum type="arabicParenR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Average </a:t>
            </a:r>
            <a:r>
              <a:rPr b="1" lang="en">
                <a:solidFill>
                  <a:srgbClr val="00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difference</a:t>
            </a: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to set sensor thresholds.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AutoNum type="arabicParenR"/>
            </a:pP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Values above threshold indicate </a:t>
            </a:r>
            <a:r>
              <a:rPr b="1"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white line.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885" name="Google Shape;885;p45"/>
          <p:cNvCxnSpPr/>
          <p:nvPr/>
        </p:nvCxnSpPr>
        <p:spPr>
          <a:xfrm flipH="1">
            <a:off x="5171200" y="4426650"/>
            <a:ext cx="1789500" cy="185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86" name="Google Shape;886;p45"/>
          <p:cNvCxnSpPr/>
          <p:nvPr/>
        </p:nvCxnSpPr>
        <p:spPr>
          <a:xfrm>
            <a:off x="3699500" y="2110175"/>
            <a:ext cx="1576200" cy="4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7" name="Google Shape;887;p45"/>
          <p:cNvSpPr txBox="1"/>
          <p:nvPr/>
        </p:nvSpPr>
        <p:spPr>
          <a:xfrm>
            <a:off x="5489350" y="1788550"/>
            <a:ext cx="273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Every line sensor</a:t>
            </a: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reads same part of the carpet </a:t>
            </a:r>
            <a:r>
              <a:rPr b="1"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differently</a:t>
            </a:r>
            <a:r>
              <a:rPr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Calibration</a:t>
            </a:r>
            <a:endParaRPr/>
          </a:p>
        </p:txBody>
      </p:sp>
      <p:pic>
        <p:nvPicPr>
          <p:cNvPr id="893" name="Google Shape;893;p46" title="Calibra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26" y="1254496"/>
            <a:ext cx="4083800" cy="30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46"/>
          <p:cNvSpPr txBox="1"/>
          <p:nvPr/>
        </p:nvSpPr>
        <p:spPr>
          <a:xfrm>
            <a:off x="5911500" y="820244"/>
            <a:ext cx="2512500" cy="29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ON CARPET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550</a:t>
            </a: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(maximum value)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WHITE LINE </a:t>
            </a:r>
            <a:endParaRPr b="1"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700</a:t>
            </a: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(maximum value)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en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ON CARPET</a:t>
            </a:r>
            <a:r>
              <a:rPr b="1"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b="1"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WHITE LINE</a:t>
            </a: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-------------------------------------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                    2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(550+700)/2 = </a:t>
            </a: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625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5" name="Google Shape;89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750" y="3580295"/>
            <a:ext cx="3179499" cy="9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46"/>
          <p:cNvSpPr/>
          <p:nvPr/>
        </p:nvSpPr>
        <p:spPr>
          <a:xfrm>
            <a:off x="7623525" y="3183950"/>
            <a:ext cx="542325" cy="1050230"/>
          </a:xfrm>
          <a:custGeom>
            <a:rect b="b" l="l" r="r" t="t"/>
            <a:pathLst>
              <a:path extrusionOk="0" h="36587" w="21693">
                <a:moveTo>
                  <a:pt x="0" y="0"/>
                </a:moveTo>
                <a:cubicBezTo>
                  <a:pt x="8224" y="1370"/>
                  <a:pt x="19189" y="5167"/>
                  <a:pt x="21210" y="13256"/>
                </a:cubicBezTo>
                <a:cubicBezTo>
                  <a:pt x="23119" y="20896"/>
                  <a:pt x="17499" y="28712"/>
                  <a:pt x="17499" y="36587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7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WE? </a:t>
            </a:r>
            <a:endParaRPr/>
          </a:p>
        </p:txBody>
      </p:sp>
      <p:pic>
        <p:nvPicPr>
          <p:cNvPr id="902" name="Google Shape;9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" y="2494717"/>
            <a:ext cx="4652175" cy="24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50" y="2147130"/>
            <a:ext cx="4475950" cy="2860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751" y="3119748"/>
            <a:ext cx="981808" cy="91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5" name="Google Shape;905;p47"/>
          <p:cNvCxnSpPr/>
          <p:nvPr/>
        </p:nvCxnSpPr>
        <p:spPr>
          <a:xfrm>
            <a:off x="6465090" y="3567070"/>
            <a:ext cx="1169100" cy="67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47"/>
          <p:cNvCxnSpPr/>
          <p:nvPr/>
        </p:nvCxnSpPr>
        <p:spPr>
          <a:xfrm>
            <a:off x="4846375" y="2624025"/>
            <a:ext cx="1337400" cy="77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47"/>
          <p:cNvCxnSpPr/>
          <p:nvPr/>
        </p:nvCxnSpPr>
        <p:spPr>
          <a:xfrm flipH="1" rot="10800000">
            <a:off x="6381040" y="2816920"/>
            <a:ext cx="1003500" cy="57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8" name="Google Shape;90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625" y="917987"/>
            <a:ext cx="1550007" cy="91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47"/>
          <p:cNvCxnSpPr/>
          <p:nvPr/>
        </p:nvCxnSpPr>
        <p:spPr>
          <a:xfrm flipH="1">
            <a:off x="942175" y="1728050"/>
            <a:ext cx="759900" cy="510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p47"/>
          <p:cNvSpPr txBox="1"/>
          <p:nvPr/>
        </p:nvSpPr>
        <p:spPr>
          <a:xfrm>
            <a:off x="1763425" y="10960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Ultrasonic</a:t>
            </a:r>
            <a:endParaRPr b="1" sz="18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11" name="Google Shape;91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8505" y="1248398"/>
            <a:ext cx="6085482" cy="6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8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FORWARD?</a:t>
            </a:r>
            <a:endParaRPr/>
          </a:p>
        </p:txBody>
      </p:sp>
      <p:pic>
        <p:nvPicPr>
          <p:cNvPr id="917" name="Google Shape;9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11" y="1046513"/>
            <a:ext cx="1728975" cy="1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054" y="1444381"/>
            <a:ext cx="4475950" cy="2860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754" y="2874199"/>
            <a:ext cx="981808" cy="91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0" name="Google Shape;920;p48"/>
          <p:cNvCxnSpPr/>
          <p:nvPr/>
        </p:nvCxnSpPr>
        <p:spPr>
          <a:xfrm flipH="1">
            <a:off x="4464960" y="3637655"/>
            <a:ext cx="952500" cy="65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921" name="Google Shape;92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999" y="2514025"/>
            <a:ext cx="2658544" cy="236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Google Shape;922;p48"/>
          <p:cNvCxnSpPr>
            <a:stCxn id="917" idx="2"/>
          </p:cNvCxnSpPr>
          <p:nvPr/>
        </p:nvCxnSpPr>
        <p:spPr>
          <a:xfrm flipH="1">
            <a:off x="2375699" y="2342413"/>
            <a:ext cx="560400" cy="857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3" name="Google Shape;923;p48"/>
          <p:cNvSpPr txBox="1"/>
          <p:nvPr/>
        </p:nvSpPr>
        <p:spPr>
          <a:xfrm>
            <a:off x="719988" y="1570238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Gyroscope</a:t>
            </a:r>
            <a:endParaRPr b="1" sz="18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9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PROCESSING?</a:t>
            </a:r>
            <a:endParaRPr/>
          </a:p>
        </p:txBody>
      </p:sp>
      <p:sp>
        <p:nvSpPr>
          <p:cNvPr id="929" name="Google Shape;929;p49"/>
          <p:cNvSpPr txBox="1"/>
          <p:nvPr/>
        </p:nvSpPr>
        <p:spPr>
          <a:xfrm>
            <a:off x="597525" y="1375875"/>
            <a:ext cx="4978800" cy="25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Criteria</a:t>
            </a:r>
            <a:endParaRPr b="1" sz="1800">
              <a:solidFill>
                <a:srgbClr val="00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-"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Handle tons of data and information from sensors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-"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Calculate thousands of calculations a second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-"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Small and compact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30" name="Google Shape;930;p49"/>
          <p:cNvPicPr preferRelativeResize="0"/>
          <p:nvPr/>
        </p:nvPicPr>
        <p:blipFill rotWithShape="1">
          <a:blip r:embed="rId3">
            <a:alphaModFix/>
          </a:blip>
          <a:srcRect b="0" l="18936" r="0" t="0"/>
          <a:stretch/>
        </p:blipFill>
        <p:spPr>
          <a:xfrm>
            <a:off x="5576325" y="772875"/>
            <a:ext cx="3292250" cy="40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49"/>
          <p:cNvSpPr txBox="1"/>
          <p:nvPr/>
        </p:nvSpPr>
        <p:spPr>
          <a:xfrm>
            <a:off x="1295725" y="3438275"/>
            <a:ext cx="46134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Teensy 4.1</a:t>
            </a:r>
            <a:endParaRPr b="1" sz="20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-&gt; similar to Arduino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-&gt; Capable of handling </a:t>
            </a: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1.2 billion</a:t>
            </a: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operations</a:t>
            </a: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a second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2"/>
          <p:cNvSpPr txBox="1"/>
          <p:nvPr>
            <p:ph type="title"/>
          </p:nvPr>
        </p:nvSpPr>
        <p:spPr>
          <a:xfrm>
            <a:off x="720000" y="431475"/>
            <a:ext cx="38520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MONTAGE!!</a:t>
            </a:r>
            <a:endParaRPr/>
          </a:p>
        </p:txBody>
      </p:sp>
      <p:pic>
        <p:nvPicPr>
          <p:cNvPr id="612" name="Google Shape;612;p32" title="RoboCup_CAPSTONE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75" y="1212075"/>
            <a:ext cx="6228374" cy="3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0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PROBLEM 2: WIRES!</a:t>
            </a:r>
            <a:endParaRPr/>
          </a:p>
        </p:txBody>
      </p:sp>
      <p:pic>
        <p:nvPicPr>
          <p:cNvPr id="937" name="Google Shape;9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561" y="2141363"/>
            <a:ext cx="1728975" cy="1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750" y="1150787"/>
            <a:ext cx="1550007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750" y="2065187"/>
            <a:ext cx="1550007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750" y="2979587"/>
            <a:ext cx="1550007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750" y="3893987"/>
            <a:ext cx="1550007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50"/>
          <p:cNvSpPr/>
          <p:nvPr/>
        </p:nvSpPr>
        <p:spPr>
          <a:xfrm>
            <a:off x="1071175" y="3622150"/>
            <a:ext cx="177900" cy="109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3" name="Google Shape;943;p50"/>
          <p:cNvSpPr/>
          <p:nvPr/>
        </p:nvSpPr>
        <p:spPr>
          <a:xfrm>
            <a:off x="1376251" y="3622150"/>
            <a:ext cx="177900" cy="109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4" name="Google Shape;944;p50"/>
          <p:cNvCxnSpPr>
            <a:stCxn id="945" idx="0"/>
            <a:endCxn id="946" idx="2"/>
          </p:cNvCxnSpPr>
          <p:nvPr/>
        </p:nvCxnSpPr>
        <p:spPr>
          <a:xfrm flipH="1" rot="10800000">
            <a:off x="635000" y="3274500"/>
            <a:ext cx="830100" cy="146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5" name="Google Shape;945;p50"/>
          <p:cNvSpPr txBox="1"/>
          <p:nvPr/>
        </p:nvSpPr>
        <p:spPr>
          <a:xfrm>
            <a:off x="14150" y="3420600"/>
            <a:ext cx="124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photodiode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7" name="Google Shape;947;p50"/>
          <p:cNvCxnSpPr>
            <a:stCxn id="948" idx="2"/>
          </p:cNvCxnSpPr>
          <p:nvPr/>
        </p:nvCxnSpPr>
        <p:spPr>
          <a:xfrm flipH="1" rot="10800000">
            <a:off x="496475" y="2830750"/>
            <a:ext cx="707100" cy="200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8" name="Google Shape;948;p50"/>
          <p:cNvSpPr txBox="1"/>
          <p:nvPr/>
        </p:nvSpPr>
        <p:spPr>
          <a:xfrm>
            <a:off x="234725" y="2646250"/>
            <a:ext cx="52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p50"/>
          <p:cNvSpPr txBox="1"/>
          <p:nvPr/>
        </p:nvSpPr>
        <p:spPr>
          <a:xfrm>
            <a:off x="6833275" y="3367125"/>
            <a:ext cx="20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Gyroscope</a:t>
            </a:r>
            <a:endParaRPr b="1" sz="1800">
              <a:solidFill>
                <a:srgbClr val="0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50" name="Google Shape;950;p50"/>
          <p:cNvSpPr txBox="1"/>
          <p:nvPr/>
        </p:nvSpPr>
        <p:spPr>
          <a:xfrm>
            <a:off x="4973950" y="4681800"/>
            <a:ext cx="20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4x Ultrasonic</a:t>
            </a:r>
            <a:endParaRPr b="1" sz="1800">
              <a:solidFill>
                <a:srgbClr val="0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951" name="Google Shape;951;p50"/>
          <p:cNvGrpSpPr/>
          <p:nvPr/>
        </p:nvGrpSpPr>
        <p:grpSpPr>
          <a:xfrm>
            <a:off x="1674550" y="3622150"/>
            <a:ext cx="482976" cy="109500"/>
            <a:chOff x="3535525" y="3349750"/>
            <a:chExt cx="482976" cy="109500"/>
          </a:xfrm>
        </p:grpSpPr>
        <p:sp>
          <p:nvSpPr>
            <p:cNvPr id="952" name="Google Shape;952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54" name="Google Shape;954;p50"/>
          <p:cNvGrpSpPr/>
          <p:nvPr/>
        </p:nvGrpSpPr>
        <p:grpSpPr>
          <a:xfrm>
            <a:off x="2284150" y="3622150"/>
            <a:ext cx="482976" cy="109500"/>
            <a:chOff x="3535525" y="3349750"/>
            <a:chExt cx="482976" cy="109500"/>
          </a:xfrm>
        </p:grpSpPr>
        <p:sp>
          <p:nvSpPr>
            <p:cNvPr id="955" name="Google Shape;955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57" name="Google Shape;957;p50"/>
          <p:cNvGrpSpPr/>
          <p:nvPr/>
        </p:nvGrpSpPr>
        <p:grpSpPr>
          <a:xfrm>
            <a:off x="1063431" y="3405897"/>
            <a:ext cx="482976" cy="109500"/>
            <a:chOff x="3535525" y="3349750"/>
            <a:chExt cx="482976" cy="109500"/>
          </a:xfrm>
        </p:grpSpPr>
        <p:sp>
          <p:nvSpPr>
            <p:cNvPr id="958" name="Google Shape;958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60" name="Google Shape;960;p50"/>
          <p:cNvGrpSpPr/>
          <p:nvPr/>
        </p:nvGrpSpPr>
        <p:grpSpPr>
          <a:xfrm>
            <a:off x="1673031" y="3405897"/>
            <a:ext cx="482976" cy="109500"/>
            <a:chOff x="3535525" y="3349750"/>
            <a:chExt cx="482976" cy="109500"/>
          </a:xfrm>
        </p:grpSpPr>
        <p:sp>
          <p:nvSpPr>
            <p:cNvPr id="961" name="Google Shape;961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63" name="Google Shape;963;p50"/>
          <p:cNvGrpSpPr/>
          <p:nvPr/>
        </p:nvGrpSpPr>
        <p:grpSpPr>
          <a:xfrm>
            <a:off x="2282631" y="3405897"/>
            <a:ext cx="482976" cy="109500"/>
            <a:chOff x="3535525" y="3349750"/>
            <a:chExt cx="482976" cy="109500"/>
          </a:xfrm>
        </p:grpSpPr>
        <p:sp>
          <p:nvSpPr>
            <p:cNvPr id="964" name="Google Shape;964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66" name="Google Shape;966;p50"/>
          <p:cNvSpPr/>
          <p:nvPr/>
        </p:nvSpPr>
        <p:spPr>
          <a:xfrm>
            <a:off x="1071175" y="3164950"/>
            <a:ext cx="177900" cy="109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6" name="Google Shape;946;p50"/>
          <p:cNvSpPr/>
          <p:nvPr/>
        </p:nvSpPr>
        <p:spPr>
          <a:xfrm>
            <a:off x="1376251" y="3164950"/>
            <a:ext cx="177900" cy="109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67" name="Google Shape;967;p50"/>
          <p:cNvGrpSpPr/>
          <p:nvPr/>
        </p:nvGrpSpPr>
        <p:grpSpPr>
          <a:xfrm>
            <a:off x="1674550" y="3164950"/>
            <a:ext cx="482976" cy="109500"/>
            <a:chOff x="3535525" y="3349750"/>
            <a:chExt cx="482976" cy="109500"/>
          </a:xfrm>
        </p:grpSpPr>
        <p:sp>
          <p:nvSpPr>
            <p:cNvPr id="968" name="Google Shape;968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70" name="Google Shape;970;p50"/>
          <p:cNvGrpSpPr/>
          <p:nvPr/>
        </p:nvGrpSpPr>
        <p:grpSpPr>
          <a:xfrm>
            <a:off x="2284150" y="3164950"/>
            <a:ext cx="482976" cy="109500"/>
            <a:chOff x="3535525" y="3349750"/>
            <a:chExt cx="482976" cy="109500"/>
          </a:xfrm>
        </p:grpSpPr>
        <p:sp>
          <p:nvSpPr>
            <p:cNvPr id="971" name="Google Shape;971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73" name="Google Shape;973;p50"/>
          <p:cNvGrpSpPr/>
          <p:nvPr/>
        </p:nvGrpSpPr>
        <p:grpSpPr>
          <a:xfrm>
            <a:off x="1063431" y="2948697"/>
            <a:ext cx="482976" cy="109500"/>
            <a:chOff x="3535525" y="3349750"/>
            <a:chExt cx="482976" cy="109500"/>
          </a:xfrm>
        </p:grpSpPr>
        <p:sp>
          <p:nvSpPr>
            <p:cNvPr id="974" name="Google Shape;974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76" name="Google Shape;976;p50"/>
          <p:cNvGrpSpPr/>
          <p:nvPr/>
        </p:nvGrpSpPr>
        <p:grpSpPr>
          <a:xfrm>
            <a:off x="1673031" y="2948697"/>
            <a:ext cx="482976" cy="109500"/>
            <a:chOff x="3535525" y="3349750"/>
            <a:chExt cx="482976" cy="109500"/>
          </a:xfrm>
        </p:grpSpPr>
        <p:sp>
          <p:nvSpPr>
            <p:cNvPr id="977" name="Google Shape;977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79" name="Google Shape;979;p50"/>
          <p:cNvGrpSpPr/>
          <p:nvPr/>
        </p:nvGrpSpPr>
        <p:grpSpPr>
          <a:xfrm>
            <a:off x="2282631" y="2948697"/>
            <a:ext cx="482976" cy="109500"/>
            <a:chOff x="3535525" y="3349750"/>
            <a:chExt cx="482976" cy="109500"/>
          </a:xfrm>
        </p:grpSpPr>
        <p:sp>
          <p:nvSpPr>
            <p:cNvPr id="980" name="Google Shape;980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82" name="Google Shape;982;p50"/>
          <p:cNvSpPr/>
          <p:nvPr/>
        </p:nvSpPr>
        <p:spPr>
          <a:xfrm>
            <a:off x="1071175" y="2707750"/>
            <a:ext cx="177900" cy="109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3" name="Google Shape;983;p50"/>
          <p:cNvSpPr/>
          <p:nvPr/>
        </p:nvSpPr>
        <p:spPr>
          <a:xfrm>
            <a:off x="1376251" y="2707750"/>
            <a:ext cx="177900" cy="109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84" name="Google Shape;984;p50"/>
          <p:cNvGrpSpPr/>
          <p:nvPr/>
        </p:nvGrpSpPr>
        <p:grpSpPr>
          <a:xfrm>
            <a:off x="1674550" y="2707750"/>
            <a:ext cx="482976" cy="109500"/>
            <a:chOff x="3535525" y="3349750"/>
            <a:chExt cx="482976" cy="109500"/>
          </a:xfrm>
        </p:grpSpPr>
        <p:sp>
          <p:nvSpPr>
            <p:cNvPr id="985" name="Google Shape;985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87" name="Google Shape;987;p50"/>
          <p:cNvGrpSpPr/>
          <p:nvPr/>
        </p:nvGrpSpPr>
        <p:grpSpPr>
          <a:xfrm>
            <a:off x="2284150" y="2707750"/>
            <a:ext cx="482976" cy="109500"/>
            <a:chOff x="3535525" y="3349750"/>
            <a:chExt cx="482976" cy="109500"/>
          </a:xfrm>
        </p:grpSpPr>
        <p:sp>
          <p:nvSpPr>
            <p:cNvPr id="988" name="Google Shape;988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90" name="Google Shape;990;p50"/>
          <p:cNvGrpSpPr/>
          <p:nvPr/>
        </p:nvGrpSpPr>
        <p:grpSpPr>
          <a:xfrm>
            <a:off x="1063431" y="2491497"/>
            <a:ext cx="482976" cy="109500"/>
            <a:chOff x="3535525" y="3349750"/>
            <a:chExt cx="482976" cy="109500"/>
          </a:xfrm>
        </p:grpSpPr>
        <p:sp>
          <p:nvSpPr>
            <p:cNvPr id="991" name="Google Shape;991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93" name="Google Shape;993;p50"/>
          <p:cNvGrpSpPr/>
          <p:nvPr/>
        </p:nvGrpSpPr>
        <p:grpSpPr>
          <a:xfrm>
            <a:off x="1673031" y="2491497"/>
            <a:ext cx="482976" cy="109500"/>
            <a:chOff x="3535525" y="3349750"/>
            <a:chExt cx="482976" cy="109500"/>
          </a:xfrm>
        </p:grpSpPr>
        <p:sp>
          <p:nvSpPr>
            <p:cNvPr id="994" name="Google Shape;994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96" name="Google Shape;996;p50"/>
          <p:cNvGrpSpPr/>
          <p:nvPr/>
        </p:nvGrpSpPr>
        <p:grpSpPr>
          <a:xfrm>
            <a:off x="2282631" y="2491497"/>
            <a:ext cx="482976" cy="109500"/>
            <a:chOff x="3535525" y="3349750"/>
            <a:chExt cx="482976" cy="109500"/>
          </a:xfrm>
        </p:grpSpPr>
        <p:sp>
          <p:nvSpPr>
            <p:cNvPr id="997" name="Google Shape;997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99" name="Google Shape;999;p50"/>
          <p:cNvSpPr/>
          <p:nvPr/>
        </p:nvSpPr>
        <p:spPr>
          <a:xfrm>
            <a:off x="1071175" y="2250550"/>
            <a:ext cx="177900" cy="109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0" name="Google Shape;1000;p50"/>
          <p:cNvSpPr/>
          <p:nvPr/>
        </p:nvSpPr>
        <p:spPr>
          <a:xfrm>
            <a:off x="1376251" y="2250550"/>
            <a:ext cx="177900" cy="109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01" name="Google Shape;1001;p50"/>
          <p:cNvGrpSpPr/>
          <p:nvPr/>
        </p:nvGrpSpPr>
        <p:grpSpPr>
          <a:xfrm>
            <a:off x="1674550" y="2250550"/>
            <a:ext cx="482976" cy="109500"/>
            <a:chOff x="3535525" y="3349750"/>
            <a:chExt cx="482976" cy="109500"/>
          </a:xfrm>
        </p:grpSpPr>
        <p:sp>
          <p:nvSpPr>
            <p:cNvPr id="1002" name="Google Shape;1002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04" name="Google Shape;1004;p50"/>
          <p:cNvGrpSpPr/>
          <p:nvPr/>
        </p:nvGrpSpPr>
        <p:grpSpPr>
          <a:xfrm>
            <a:off x="2284150" y="2250550"/>
            <a:ext cx="482976" cy="109500"/>
            <a:chOff x="3535525" y="3349750"/>
            <a:chExt cx="482976" cy="109500"/>
          </a:xfrm>
        </p:grpSpPr>
        <p:sp>
          <p:nvSpPr>
            <p:cNvPr id="1005" name="Google Shape;1005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07" name="Google Shape;1007;p50"/>
          <p:cNvGrpSpPr/>
          <p:nvPr/>
        </p:nvGrpSpPr>
        <p:grpSpPr>
          <a:xfrm>
            <a:off x="1063431" y="2034297"/>
            <a:ext cx="482976" cy="109500"/>
            <a:chOff x="3535525" y="3349750"/>
            <a:chExt cx="482976" cy="109500"/>
          </a:xfrm>
        </p:grpSpPr>
        <p:sp>
          <p:nvSpPr>
            <p:cNvPr id="1008" name="Google Shape;1008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10" name="Google Shape;1010;p50"/>
          <p:cNvGrpSpPr/>
          <p:nvPr/>
        </p:nvGrpSpPr>
        <p:grpSpPr>
          <a:xfrm>
            <a:off x="1673031" y="2034297"/>
            <a:ext cx="482976" cy="109500"/>
            <a:chOff x="3535525" y="3349750"/>
            <a:chExt cx="482976" cy="109500"/>
          </a:xfrm>
        </p:grpSpPr>
        <p:sp>
          <p:nvSpPr>
            <p:cNvPr id="1011" name="Google Shape;1011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13" name="Google Shape;1013;p50"/>
          <p:cNvGrpSpPr/>
          <p:nvPr/>
        </p:nvGrpSpPr>
        <p:grpSpPr>
          <a:xfrm>
            <a:off x="2282631" y="2034297"/>
            <a:ext cx="482976" cy="109500"/>
            <a:chOff x="3535525" y="3349750"/>
            <a:chExt cx="482976" cy="109500"/>
          </a:xfrm>
        </p:grpSpPr>
        <p:sp>
          <p:nvSpPr>
            <p:cNvPr id="1014" name="Google Shape;1014;p50"/>
            <p:cNvSpPr/>
            <p:nvPr/>
          </p:nvSpPr>
          <p:spPr>
            <a:xfrm>
              <a:off x="3535525" y="3349750"/>
              <a:ext cx="177900" cy="109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840601" y="3349750"/>
              <a:ext cx="177900" cy="109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016" name="Google Shape;101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402462" y="10222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783462" y="10222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4164462" y="10222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4545462" y="10222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2640462" y="10222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021462" y="10222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402462" y="18604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783462" y="18604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4164462" y="18604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4545462" y="18604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2640462" y="18604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021462" y="18604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402462" y="26986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783462" y="26986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4164462" y="26986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4545462" y="26986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2640462" y="26986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021462" y="26986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402462" y="35368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783462" y="35368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4164462" y="35368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4545462" y="35368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2640462" y="3536822"/>
            <a:ext cx="933727" cy="10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985180">
            <a:off x="3021462" y="3536822"/>
            <a:ext cx="933727" cy="1065083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0"/>
          <p:cNvSpPr txBox="1"/>
          <p:nvPr/>
        </p:nvSpPr>
        <p:spPr>
          <a:xfrm>
            <a:off x="3145150" y="4529400"/>
            <a:ext cx="20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24x Line sensors</a:t>
            </a:r>
            <a:endParaRPr b="1" sz="1800">
              <a:solidFill>
                <a:srgbClr val="0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41" name="Google Shape;1041;p50"/>
          <p:cNvSpPr txBox="1"/>
          <p:nvPr/>
        </p:nvSpPr>
        <p:spPr>
          <a:xfrm>
            <a:off x="872825" y="3875450"/>
            <a:ext cx="20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24x LEDs</a:t>
            </a:r>
            <a:endParaRPr b="1" sz="1800">
              <a:solidFill>
                <a:srgbClr val="0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24x Photodiodes</a:t>
            </a:r>
            <a:endParaRPr b="1" sz="1800">
              <a:solidFill>
                <a:srgbClr val="0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42" name="Google Shape;1042;p50"/>
          <p:cNvSpPr txBox="1"/>
          <p:nvPr/>
        </p:nvSpPr>
        <p:spPr>
          <a:xfrm>
            <a:off x="584125" y="1340150"/>
            <a:ext cx="21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200+</a:t>
            </a:r>
            <a:r>
              <a:rPr b="1"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connections</a:t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1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PROBLEM 2: WIRES!</a:t>
            </a:r>
            <a:endParaRPr/>
          </a:p>
        </p:txBody>
      </p:sp>
      <p:pic>
        <p:nvPicPr>
          <p:cNvPr id="1048" name="Google Shape;1048;p51"/>
          <p:cNvPicPr preferRelativeResize="0"/>
          <p:nvPr/>
        </p:nvPicPr>
        <p:blipFill rotWithShape="1">
          <a:blip r:embed="rId3">
            <a:alphaModFix/>
          </a:blip>
          <a:srcRect b="24297" l="0" r="0" t="14375"/>
          <a:stretch/>
        </p:blipFill>
        <p:spPr>
          <a:xfrm>
            <a:off x="390524" y="1701102"/>
            <a:ext cx="4034150" cy="32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51"/>
          <p:cNvSpPr txBox="1"/>
          <p:nvPr/>
        </p:nvSpPr>
        <p:spPr>
          <a:xfrm>
            <a:off x="1535800" y="1315600"/>
            <a:ext cx="18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~30 connections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50" name="Google Shape;1050;p51"/>
          <p:cNvSpPr txBox="1"/>
          <p:nvPr/>
        </p:nvSpPr>
        <p:spPr>
          <a:xfrm>
            <a:off x="4790200" y="2520250"/>
            <a:ext cx="437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+"/>
            </a:pPr>
            <a:r>
              <a:rPr b="1" lang="en" sz="18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200+</a:t>
            </a:r>
            <a:r>
              <a:rPr lang="en" sz="18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more connections</a:t>
            </a:r>
            <a:endParaRPr sz="180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+"/>
            </a:pPr>
            <a:r>
              <a:rPr b="1" lang="en" sz="18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53</a:t>
            </a:r>
            <a:r>
              <a:rPr lang="en" sz="18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sensors</a:t>
            </a:r>
            <a:endParaRPr sz="180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+"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Precise</a:t>
            </a:r>
            <a:r>
              <a:rPr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sensor locations</a:t>
            </a:r>
            <a:endParaRPr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2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PROBLEM 2: WIRES!</a:t>
            </a:r>
            <a:endParaRPr/>
          </a:p>
        </p:txBody>
      </p:sp>
      <p:pic>
        <p:nvPicPr>
          <p:cNvPr id="1056" name="Google Shape;1056;p52"/>
          <p:cNvPicPr preferRelativeResize="0"/>
          <p:nvPr/>
        </p:nvPicPr>
        <p:blipFill rotWithShape="1">
          <a:blip r:embed="rId3">
            <a:alphaModFix/>
          </a:blip>
          <a:srcRect b="24297" l="0" r="0" t="14375"/>
          <a:stretch/>
        </p:blipFill>
        <p:spPr>
          <a:xfrm>
            <a:off x="390524" y="1701102"/>
            <a:ext cx="4034150" cy="32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52"/>
          <p:cNvSpPr txBox="1"/>
          <p:nvPr/>
        </p:nvSpPr>
        <p:spPr>
          <a:xfrm>
            <a:off x="1535800" y="1315600"/>
            <a:ext cx="18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~30 connections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58" name="Google Shape;1058;p52"/>
          <p:cNvSpPr txBox="1"/>
          <p:nvPr/>
        </p:nvSpPr>
        <p:spPr>
          <a:xfrm>
            <a:off x="4898025" y="1999075"/>
            <a:ext cx="43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-"/>
            </a:pPr>
            <a:r>
              <a:rPr b="1" lang="en" sz="18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One wire disconnects…</a:t>
            </a:r>
            <a:endParaRPr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59" name="Google Shape;10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50" y="1425000"/>
            <a:ext cx="4463775" cy="33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52"/>
          <p:cNvSpPr txBox="1"/>
          <p:nvPr/>
        </p:nvSpPr>
        <p:spPr>
          <a:xfrm>
            <a:off x="813175" y="923775"/>
            <a:ext cx="364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~230 connections connections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1" name="Google Shape;1061;p52"/>
          <p:cNvSpPr txBox="1"/>
          <p:nvPr/>
        </p:nvSpPr>
        <p:spPr>
          <a:xfrm>
            <a:off x="5135700" y="1092475"/>
            <a:ext cx="400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7x</a:t>
            </a:r>
            <a:r>
              <a:rPr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the connections: </a:t>
            </a:r>
            <a:r>
              <a:rPr lang="en" sz="1800" u="sng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</a:t>
            </a:r>
            <a:r>
              <a:rPr b="1" lang="en" sz="1800" u="sng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SAME</a:t>
            </a:r>
            <a:r>
              <a:rPr lang="en" sz="1800" u="sng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" sz="1800" u="sng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SPACE</a:t>
            </a:r>
            <a:endParaRPr b="1" sz="1800" u="sng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62" name="Google Shape;1062;p52"/>
          <p:cNvCxnSpPr>
            <a:endCxn id="1061" idx="1"/>
          </p:cNvCxnSpPr>
          <p:nvPr/>
        </p:nvCxnSpPr>
        <p:spPr>
          <a:xfrm>
            <a:off x="3989100" y="1200325"/>
            <a:ext cx="1146600" cy="123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3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SOLUTION: Printed Circuit Boards(PCB)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68" name="Google Shape;10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50" y="1334800"/>
            <a:ext cx="5257700" cy="21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250" y="1159027"/>
            <a:ext cx="3175751" cy="2380283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53"/>
          <p:cNvSpPr txBox="1"/>
          <p:nvPr/>
        </p:nvSpPr>
        <p:spPr>
          <a:xfrm>
            <a:off x="1569700" y="35393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IPhone 14</a:t>
            </a:r>
            <a:endParaRPr b="1" sz="18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1" name="Google Shape;1071;p53"/>
          <p:cNvSpPr txBox="1"/>
          <p:nvPr/>
        </p:nvSpPr>
        <p:spPr>
          <a:xfrm>
            <a:off x="6205325" y="35439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 Chromebook</a:t>
            </a:r>
            <a:endParaRPr b="1" sz="18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2" name="Google Shape;1072;p53"/>
          <p:cNvSpPr txBox="1"/>
          <p:nvPr/>
        </p:nvSpPr>
        <p:spPr>
          <a:xfrm>
            <a:off x="3352975" y="3924800"/>
            <a:ext cx="460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-"/>
            </a:pPr>
            <a:r>
              <a:rPr b="1" lang="en" sz="18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Compact</a:t>
            </a:r>
            <a:endParaRPr b="1" sz="180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-"/>
            </a:pPr>
            <a:r>
              <a:rPr b="1" lang="en" sz="18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Clean</a:t>
            </a:r>
            <a:endParaRPr b="1" sz="180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-"/>
            </a:pPr>
            <a:r>
              <a:rPr b="1" lang="en" sz="18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Easily replaceable</a:t>
            </a:r>
            <a:endParaRPr b="1" sz="1800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 Redesign</a:t>
            </a:r>
            <a:endParaRPr/>
          </a:p>
        </p:txBody>
      </p:sp>
      <p:pic>
        <p:nvPicPr>
          <p:cNvPr id="1078" name="Google Shape;10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603" y="1281025"/>
            <a:ext cx="5420400" cy="36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54"/>
          <p:cNvSpPr/>
          <p:nvPr/>
        </p:nvSpPr>
        <p:spPr>
          <a:xfrm>
            <a:off x="685825" y="1551898"/>
            <a:ext cx="1431300" cy="1659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0" name="Google Shape;1080;p54"/>
          <p:cNvSpPr/>
          <p:nvPr/>
        </p:nvSpPr>
        <p:spPr>
          <a:xfrm>
            <a:off x="71326" y="2505163"/>
            <a:ext cx="2610900" cy="1659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1" name="Google Shape;1081;p54"/>
          <p:cNvSpPr/>
          <p:nvPr/>
        </p:nvSpPr>
        <p:spPr>
          <a:xfrm>
            <a:off x="324214" y="3628246"/>
            <a:ext cx="2174400" cy="1659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2" name="Google Shape;1082;p54"/>
          <p:cNvSpPr txBox="1"/>
          <p:nvPr/>
        </p:nvSpPr>
        <p:spPr>
          <a:xfrm>
            <a:off x="2362142" y="1266750"/>
            <a:ext cx="13626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ULTRASONIC PCB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(detect walls)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3" name="Google Shape;1083;p54"/>
          <p:cNvSpPr txBox="1"/>
          <p:nvPr/>
        </p:nvSpPr>
        <p:spPr>
          <a:xfrm>
            <a:off x="2729999" y="2206698"/>
            <a:ext cx="13626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MAIN PCB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(microcontroller,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IR SENSORS)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4" name="Google Shape;1084;p54"/>
          <p:cNvSpPr txBox="1"/>
          <p:nvPr/>
        </p:nvSpPr>
        <p:spPr>
          <a:xfrm>
            <a:off x="2562791" y="3344319"/>
            <a:ext cx="13626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LINE PCB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(line detection sensors)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5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Schematics</a:t>
            </a:r>
            <a:endParaRPr/>
          </a:p>
        </p:txBody>
      </p:sp>
      <p:sp>
        <p:nvSpPr>
          <p:cNvPr id="1090" name="Google Shape;1090;p55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1" name="Google Shape;10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00" y="926200"/>
            <a:ext cx="4040399" cy="20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225" y="797450"/>
            <a:ext cx="3252400" cy="21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176" y="3040850"/>
            <a:ext cx="2800250" cy="19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25" y="3061398"/>
            <a:ext cx="6169925" cy="19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2900" y="337900"/>
            <a:ext cx="1374616" cy="5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Schematics</a:t>
            </a:r>
            <a:endParaRPr/>
          </a:p>
        </p:txBody>
      </p:sp>
      <p:pic>
        <p:nvPicPr>
          <p:cNvPr id="1101" name="Google Shape;11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6100"/>
            <a:ext cx="5957910" cy="27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800" y="3105100"/>
            <a:ext cx="2060700" cy="186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5673" y="874901"/>
            <a:ext cx="3468325" cy="38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2900" y="337900"/>
            <a:ext cx="1374616" cy="5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7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</a:t>
            </a:r>
            <a:endParaRPr/>
          </a:p>
        </p:txBody>
      </p:sp>
      <p:pic>
        <p:nvPicPr>
          <p:cNvPr id="1110" name="Google Shape;11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" y="1315275"/>
            <a:ext cx="2974276" cy="26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500" y="1869223"/>
            <a:ext cx="3199500" cy="16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57"/>
          <p:cNvSpPr txBox="1"/>
          <p:nvPr/>
        </p:nvSpPr>
        <p:spPr>
          <a:xfrm>
            <a:off x="955425" y="3973675"/>
            <a:ext cx="289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Main PCB</a:t>
            </a:r>
            <a:endParaRPr b="1"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3" name="Google Shape;111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250" y="1286323"/>
            <a:ext cx="3124650" cy="27259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57"/>
          <p:cNvSpPr txBox="1"/>
          <p:nvPr/>
        </p:nvSpPr>
        <p:spPr>
          <a:xfrm>
            <a:off x="4097200" y="4049875"/>
            <a:ext cx="289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Line PCB</a:t>
            </a:r>
            <a:endParaRPr b="1"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5" name="Google Shape;1115;p57"/>
          <p:cNvSpPr txBox="1"/>
          <p:nvPr/>
        </p:nvSpPr>
        <p:spPr>
          <a:xfrm>
            <a:off x="6676275" y="3516475"/>
            <a:ext cx="289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Ultrasonic PCB</a:t>
            </a:r>
            <a:endParaRPr b="1"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6" name="Google Shape;111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2900" y="337900"/>
            <a:ext cx="1374616" cy="5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8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created PCBS!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22" name="Google Shape;1122;p58"/>
          <p:cNvPicPr preferRelativeResize="0"/>
          <p:nvPr/>
        </p:nvPicPr>
        <p:blipFill rotWithShape="1">
          <a:blip r:embed="rId3">
            <a:alphaModFix/>
          </a:blip>
          <a:srcRect b="16089" l="29417" r="47646" t="41856"/>
          <a:stretch/>
        </p:blipFill>
        <p:spPr>
          <a:xfrm>
            <a:off x="7550650" y="2927100"/>
            <a:ext cx="1454975" cy="150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3" name="Google Shape;1123;p58"/>
          <p:cNvPicPr preferRelativeResize="0"/>
          <p:nvPr/>
        </p:nvPicPr>
        <p:blipFill rotWithShape="1">
          <a:blip r:embed="rId3">
            <a:alphaModFix/>
          </a:blip>
          <a:srcRect b="65243" l="45487" r="37899" t="6185"/>
          <a:stretch/>
        </p:blipFill>
        <p:spPr>
          <a:xfrm>
            <a:off x="7796450" y="1929400"/>
            <a:ext cx="1053875" cy="102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4" name="Google Shape;1124;p58"/>
          <p:cNvPicPr preferRelativeResize="0"/>
          <p:nvPr/>
        </p:nvPicPr>
        <p:blipFill rotWithShape="1">
          <a:blip r:embed="rId3">
            <a:alphaModFix/>
          </a:blip>
          <a:srcRect b="61665" l="64084" r="21906" t="21380"/>
          <a:stretch/>
        </p:blipFill>
        <p:spPr>
          <a:xfrm rot="-137371">
            <a:off x="6505988" y="3402025"/>
            <a:ext cx="888702" cy="605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5" name="Google Shape;1125;p58"/>
          <p:cNvPicPr preferRelativeResize="0"/>
          <p:nvPr/>
        </p:nvPicPr>
        <p:blipFill rotWithShape="1">
          <a:blip r:embed="rId3">
            <a:alphaModFix/>
          </a:blip>
          <a:srcRect b="16089" l="57515" r="20369" t="41856"/>
          <a:stretch/>
        </p:blipFill>
        <p:spPr>
          <a:xfrm>
            <a:off x="6248900" y="1678100"/>
            <a:ext cx="1402876" cy="150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6" name="Google Shape;1126;p58"/>
          <p:cNvPicPr preferRelativeResize="0"/>
          <p:nvPr/>
        </p:nvPicPr>
        <p:blipFill rotWithShape="1">
          <a:blip r:embed="rId4">
            <a:alphaModFix/>
          </a:blip>
          <a:srcRect b="10905" l="0" r="4525" t="0"/>
          <a:stretch/>
        </p:blipFill>
        <p:spPr>
          <a:xfrm>
            <a:off x="2261875" y="1956072"/>
            <a:ext cx="1922849" cy="319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1068725"/>
            <a:ext cx="1922849" cy="341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1373" y="1068711"/>
            <a:ext cx="1922849" cy="3418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58"/>
          <p:cNvSpPr txBox="1"/>
          <p:nvPr/>
        </p:nvSpPr>
        <p:spPr>
          <a:xfrm>
            <a:off x="381000" y="453837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Ultrasonic PCB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30" name="Google Shape;1130;p58"/>
          <p:cNvSpPr txBox="1"/>
          <p:nvPr/>
        </p:nvSpPr>
        <p:spPr>
          <a:xfrm>
            <a:off x="4563392" y="4505461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Main PCB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31" name="Google Shape;1131;p58"/>
          <p:cNvSpPr txBox="1"/>
          <p:nvPr/>
        </p:nvSpPr>
        <p:spPr>
          <a:xfrm>
            <a:off x="7250725" y="1137125"/>
            <a:ext cx="14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Mounted 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Components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32" name="Google Shape;1132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2900" y="337900"/>
            <a:ext cx="1374616" cy="5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9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PROBLEM 3: CONTROLLING BALL</a:t>
            </a:r>
            <a:endParaRPr/>
          </a:p>
        </p:txBody>
      </p:sp>
      <p:pic>
        <p:nvPicPr>
          <p:cNvPr id="1138" name="Google Shape;11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147" y="930963"/>
            <a:ext cx="3576800" cy="32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67226" y="954163"/>
            <a:ext cx="3526224" cy="32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400" y="3774150"/>
            <a:ext cx="1407450" cy="14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400" y="3964650"/>
            <a:ext cx="1407450" cy="14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1650" y="3888449"/>
            <a:ext cx="1096532" cy="117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18550" y="3697949"/>
            <a:ext cx="1096532" cy="1178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4" name="Google Shape;1144;p59"/>
          <p:cNvCxnSpPr>
            <a:stCxn id="1139" idx="1"/>
            <a:endCxn id="1138" idx="1"/>
          </p:cNvCxnSpPr>
          <p:nvPr/>
        </p:nvCxnSpPr>
        <p:spPr>
          <a:xfrm>
            <a:off x="4193450" y="2571750"/>
            <a:ext cx="840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33"/>
          <p:cNvGrpSpPr/>
          <p:nvPr/>
        </p:nvGrpSpPr>
        <p:grpSpPr>
          <a:xfrm>
            <a:off x="4340000" y="788614"/>
            <a:ext cx="3967027" cy="3981849"/>
            <a:chOff x="4340000" y="873851"/>
            <a:chExt cx="3967027" cy="3981849"/>
          </a:xfrm>
        </p:grpSpPr>
        <p:pic>
          <p:nvPicPr>
            <p:cNvPr id="618" name="Google Shape;618;p33"/>
            <p:cNvPicPr preferRelativeResize="0"/>
            <p:nvPr/>
          </p:nvPicPr>
          <p:blipFill rotWithShape="1">
            <a:blip r:embed="rId3">
              <a:alphaModFix/>
            </a:blip>
            <a:srcRect b="0" l="0" r="0" t="4242"/>
            <a:stretch/>
          </p:blipFill>
          <p:spPr>
            <a:xfrm>
              <a:off x="4825775" y="873851"/>
              <a:ext cx="3481252" cy="22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33"/>
            <p:cNvPicPr preferRelativeResize="0"/>
            <p:nvPr/>
          </p:nvPicPr>
          <p:blipFill rotWithShape="1">
            <a:blip r:embed="rId4">
              <a:alphaModFix/>
            </a:blip>
            <a:srcRect b="0" l="0" r="0" t="8692"/>
            <a:stretch/>
          </p:blipFill>
          <p:spPr>
            <a:xfrm>
              <a:off x="4340000" y="2959100"/>
              <a:ext cx="3635058" cy="189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33"/>
            <p:cNvPicPr preferRelativeResize="0"/>
            <p:nvPr/>
          </p:nvPicPr>
          <p:blipFill rotWithShape="1">
            <a:blip r:embed="rId5">
              <a:alphaModFix/>
            </a:blip>
            <a:srcRect b="20715" l="4306" r="0" t="20598"/>
            <a:stretch/>
          </p:blipFill>
          <p:spPr>
            <a:xfrm>
              <a:off x="5793400" y="2618500"/>
              <a:ext cx="1129500" cy="692700"/>
            </a:xfrm>
            <a:prstGeom prst="roundRect">
              <a:avLst>
                <a:gd fmla="val 29035" name="adj"/>
              </a:avLst>
            </a:prstGeom>
            <a:noFill/>
            <a:ln>
              <a:noFill/>
            </a:ln>
          </p:spPr>
        </p:pic>
      </p:grpSp>
      <p:sp>
        <p:nvSpPr>
          <p:cNvPr id="621" name="Google Shape;621;p33"/>
          <p:cNvSpPr/>
          <p:nvPr/>
        </p:nvSpPr>
        <p:spPr>
          <a:xfrm>
            <a:off x="-1499485" y="873582"/>
            <a:ext cx="1056" cy="277"/>
          </a:xfrm>
          <a:custGeom>
            <a:rect b="b" l="l" r="r" t="t"/>
            <a:pathLst>
              <a:path extrusionOk="0" h="20" w="49">
                <a:moveTo>
                  <a:pt x="49" y="1"/>
                </a:moveTo>
                <a:lnTo>
                  <a:pt x="49" y="1"/>
                </a:lnTo>
                <a:lnTo>
                  <a:pt x="1" y="20"/>
                </a:lnTo>
                <a:lnTo>
                  <a:pt x="49" y="1"/>
                </a:lnTo>
                <a:lnTo>
                  <a:pt x="4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3"/>
          <p:cNvSpPr/>
          <p:nvPr/>
        </p:nvSpPr>
        <p:spPr>
          <a:xfrm rot="2232046">
            <a:off x="7432505" y="384098"/>
            <a:ext cx="228788" cy="893853"/>
          </a:xfrm>
          <a:custGeom>
            <a:rect b="b" l="l" r="r" t="t"/>
            <a:pathLst>
              <a:path extrusionOk="0" h="64565" w="10612">
                <a:moveTo>
                  <a:pt x="869" y="1"/>
                </a:moveTo>
                <a:lnTo>
                  <a:pt x="777" y="20"/>
                </a:lnTo>
                <a:lnTo>
                  <a:pt x="686" y="58"/>
                </a:lnTo>
                <a:lnTo>
                  <a:pt x="599" y="115"/>
                </a:lnTo>
                <a:lnTo>
                  <a:pt x="512" y="181"/>
                </a:lnTo>
                <a:lnTo>
                  <a:pt x="430" y="257"/>
                </a:lnTo>
                <a:lnTo>
                  <a:pt x="353" y="362"/>
                </a:lnTo>
                <a:lnTo>
                  <a:pt x="285" y="476"/>
                </a:lnTo>
                <a:lnTo>
                  <a:pt x="218" y="599"/>
                </a:lnTo>
                <a:lnTo>
                  <a:pt x="160" y="742"/>
                </a:lnTo>
                <a:lnTo>
                  <a:pt x="112" y="903"/>
                </a:lnTo>
                <a:lnTo>
                  <a:pt x="68" y="1083"/>
                </a:lnTo>
                <a:lnTo>
                  <a:pt x="54" y="1178"/>
                </a:lnTo>
                <a:lnTo>
                  <a:pt x="35" y="1273"/>
                </a:lnTo>
                <a:lnTo>
                  <a:pt x="25" y="1378"/>
                </a:lnTo>
                <a:lnTo>
                  <a:pt x="15" y="1482"/>
                </a:lnTo>
                <a:lnTo>
                  <a:pt x="6" y="1596"/>
                </a:lnTo>
                <a:lnTo>
                  <a:pt x="1" y="1710"/>
                </a:lnTo>
                <a:lnTo>
                  <a:pt x="1" y="1824"/>
                </a:lnTo>
                <a:lnTo>
                  <a:pt x="1" y="1948"/>
                </a:lnTo>
                <a:lnTo>
                  <a:pt x="35" y="3866"/>
                </a:lnTo>
                <a:lnTo>
                  <a:pt x="78" y="5784"/>
                </a:lnTo>
                <a:lnTo>
                  <a:pt x="117" y="7693"/>
                </a:lnTo>
                <a:lnTo>
                  <a:pt x="165" y="9611"/>
                </a:lnTo>
                <a:lnTo>
                  <a:pt x="213" y="11529"/>
                </a:lnTo>
                <a:lnTo>
                  <a:pt x="266" y="13447"/>
                </a:lnTo>
                <a:lnTo>
                  <a:pt x="377" y="17293"/>
                </a:lnTo>
                <a:lnTo>
                  <a:pt x="502" y="21130"/>
                </a:lnTo>
                <a:lnTo>
                  <a:pt x="637" y="24976"/>
                </a:lnTo>
                <a:lnTo>
                  <a:pt x="782" y="28812"/>
                </a:lnTo>
                <a:lnTo>
                  <a:pt x="936" y="32658"/>
                </a:lnTo>
                <a:lnTo>
                  <a:pt x="1100" y="36494"/>
                </a:lnTo>
                <a:lnTo>
                  <a:pt x="1274" y="40331"/>
                </a:lnTo>
                <a:lnTo>
                  <a:pt x="1452" y="44167"/>
                </a:lnTo>
                <a:lnTo>
                  <a:pt x="1640" y="47994"/>
                </a:lnTo>
                <a:lnTo>
                  <a:pt x="1838" y="51821"/>
                </a:lnTo>
                <a:lnTo>
                  <a:pt x="2040" y="55648"/>
                </a:lnTo>
                <a:lnTo>
                  <a:pt x="2247" y="59465"/>
                </a:lnTo>
                <a:lnTo>
                  <a:pt x="2464" y="63273"/>
                </a:lnTo>
                <a:lnTo>
                  <a:pt x="2469" y="63387"/>
                </a:lnTo>
                <a:lnTo>
                  <a:pt x="2484" y="63492"/>
                </a:lnTo>
                <a:lnTo>
                  <a:pt x="2498" y="63596"/>
                </a:lnTo>
                <a:lnTo>
                  <a:pt x="2517" y="63691"/>
                </a:lnTo>
                <a:lnTo>
                  <a:pt x="2537" y="63786"/>
                </a:lnTo>
                <a:lnTo>
                  <a:pt x="2561" y="63872"/>
                </a:lnTo>
                <a:lnTo>
                  <a:pt x="2590" y="63957"/>
                </a:lnTo>
                <a:lnTo>
                  <a:pt x="2619" y="64033"/>
                </a:lnTo>
                <a:lnTo>
                  <a:pt x="2652" y="64109"/>
                </a:lnTo>
                <a:lnTo>
                  <a:pt x="2686" y="64175"/>
                </a:lnTo>
                <a:lnTo>
                  <a:pt x="2720" y="64232"/>
                </a:lnTo>
                <a:lnTo>
                  <a:pt x="2758" y="64289"/>
                </a:lnTo>
                <a:lnTo>
                  <a:pt x="2797" y="64346"/>
                </a:lnTo>
                <a:lnTo>
                  <a:pt x="2836" y="64384"/>
                </a:lnTo>
                <a:lnTo>
                  <a:pt x="2922" y="64470"/>
                </a:lnTo>
                <a:lnTo>
                  <a:pt x="3009" y="64517"/>
                </a:lnTo>
                <a:lnTo>
                  <a:pt x="3101" y="64555"/>
                </a:lnTo>
                <a:lnTo>
                  <a:pt x="3192" y="64565"/>
                </a:lnTo>
                <a:lnTo>
                  <a:pt x="3284" y="64565"/>
                </a:lnTo>
                <a:lnTo>
                  <a:pt x="3371" y="64536"/>
                </a:lnTo>
                <a:lnTo>
                  <a:pt x="3414" y="64508"/>
                </a:lnTo>
                <a:lnTo>
                  <a:pt x="3457" y="64479"/>
                </a:lnTo>
                <a:lnTo>
                  <a:pt x="3496" y="64451"/>
                </a:lnTo>
                <a:lnTo>
                  <a:pt x="3535" y="64403"/>
                </a:lnTo>
                <a:lnTo>
                  <a:pt x="3573" y="64365"/>
                </a:lnTo>
                <a:lnTo>
                  <a:pt x="3612" y="64318"/>
                </a:lnTo>
                <a:lnTo>
                  <a:pt x="3669" y="64375"/>
                </a:lnTo>
                <a:lnTo>
                  <a:pt x="3732" y="64422"/>
                </a:lnTo>
                <a:lnTo>
                  <a:pt x="3795" y="64460"/>
                </a:lnTo>
                <a:lnTo>
                  <a:pt x="3862" y="64498"/>
                </a:lnTo>
                <a:lnTo>
                  <a:pt x="3930" y="64517"/>
                </a:lnTo>
                <a:lnTo>
                  <a:pt x="4002" y="64527"/>
                </a:lnTo>
                <a:lnTo>
                  <a:pt x="4079" y="64527"/>
                </a:lnTo>
                <a:lnTo>
                  <a:pt x="4152" y="64517"/>
                </a:lnTo>
                <a:lnTo>
                  <a:pt x="4441" y="64432"/>
                </a:lnTo>
                <a:lnTo>
                  <a:pt x="4730" y="64337"/>
                </a:lnTo>
                <a:lnTo>
                  <a:pt x="5304" y="64128"/>
                </a:lnTo>
                <a:lnTo>
                  <a:pt x="5882" y="63900"/>
                </a:lnTo>
                <a:lnTo>
                  <a:pt x="6465" y="63663"/>
                </a:lnTo>
                <a:lnTo>
                  <a:pt x="7044" y="63406"/>
                </a:lnTo>
                <a:lnTo>
                  <a:pt x="7618" y="63131"/>
                </a:lnTo>
                <a:lnTo>
                  <a:pt x="8191" y="62855"/>
                </a:lnTo>
                <a:lnTo>
                  <a:pt x="8755" y="62580"/>
                </a:lnTo>
                <a:lnTo>
                  <a:pt x="8775" y="62694"/>
                </a:lnTo>
                <a:lnTo>
                  <a:pt x="8794" y="62808"/>
                </a:lnTo>
                <a:lnTo>
                  <a:pt x="8823" y="62912"/>
                </a:lnTo>
                <a:lnTo>
                  <a:pt x="8852" y="63017"/>
                </a:lnTo>
                <a:lnTo>
                  <a:pt x="8885" y="63102"/>
                </a:lnTo>
                <a:lnTo>
                  <a:pt x="8924" y="63178"/>
                </a:lnTo>
                <a:lnTo>
                  <a:pt x="8963" y="63254"/>
                </a:lnTo>
                <a:lnTo>
                  <a:pt x="9011" y="63311"/>
                </a:lnTo>
                <a:lnTo>
                  <a:pt x="9054" y="63368"/>
                </a:lnTo>
                <a:lnTo>
                  <a:pt x="9102" y="63416"/>
                </a:lnTo>
                <a:lnTo>
                  <a:pt x="9155" y="63454"/>
                </a:lnTo>
                <a:lnTo>
                  <a:pt x="9204" y="63482"/>
                </a:lnTo>
                <a:lnTo>
                  <a:pt x="9257" y="63501"/>
                </a:lnTo>
                <a:lnTo>
                  <a:pt x="9310" y="63520"/>
                </a:lnTo>
                <a:lnTo>
                  <a:pt x="9421" y="63520"/>
                </a:lnTo>
                <a:lnTo>
                  <a:pt x="9474" y="63511"/>
                </a:lnTo>
                <a:lnTo>
                  <a:pt x="9527" y="63482"/>
                </a:lnTo>
                <a:lnTo>
                  <a:pt x="9580" y="63454"/>
                </a:lnTo>
                <a:lnTo>
                  <a:pt x="9628" y="63416"/>
                </a:lnTo>
                <a:lnTo>
                  <a:pt x="9676" y="63378"/>
                </a:lnTo>
                <a:lnTo>
                  <a:pt x="9724" y="63321"/>
                </a:lnTo>
                <a:lnTo>
                  <a:pt x="9768" y="63254"/>
                </a:lnTo>
                <a:lnTo>
                  <a:pt x="9811" y="63188"/>
                </a:lnTo>
                <a:lnTo>
                  <a:pt x="9850" y="63112"/>
                </a:lnTo>
                <a:lnTo>
                  <a:pt x="9883" y="63017"/>
                </a:lnTo>
                <a:lnTo>
                  <a:pt x="9917" y="62922"/>
                </a:lnTo>
                <a:lnTo>
                  <a:pt x="9941" y="62817"/>
                </a:lnTo>
                <a:lnTo>
                  <a:pt x="9965" y="62704"/>
                </a:lnTo>
                <a:lnTo>
                  <a:pt x="9985" y="62590"/>
                </a:lnTo>
                <a:lnTo>
                  <a:pt x="9994" y="62457"/>
                </a:lnTo>
                <a:lnTo>
                  <a:pt x="10004" y="62324"/>
                </a:lnTo>
                <a:lnTo>
                  <a:pt x="10100" y="58639"/>
                </a:lnTo>
                <a:lnTo>
                  <a:pt x="10197" y="54936"/>
                </a:lnTo>
                <a:lnTo>
                  <a:pt x="10283" y="51232"/>
                </a:lnTo>
                <a:lnTo>
                  <a:pt x="10365" y="47519"/>
                </a:lnTo>
                <a:lnTo>
                  <a:pt x="10438" y="43797"/>
                </a:lnTo>
                <a:lnTo>
                  <a:pt x="10496" y="40074"/>
                </a:lnTo>
                <a:lnTo>
                  <a:pt x="10524" y="38213"/>
                </a:lnTo>
                <a:lnTo>
                  <a:pt x="10549" y="36342"/>
                </a:lnTo>
                <a:lnTo>
                  <a:pt x="10568" y="34481"/>
                </a:lnTo>
                <a:lnTo>
                  <a:pt x="10582" y="32610"/>
                </a:lnTo>
                <a:lnTo>
                  <a:pt x="10597" y="30749"/>
                </a:lnTo>
                <a:lnTo>
                  <a:pt x="10606" y="28888"/>
                </a:lnTo>
                <a:lnTo>
                  <a:pt x="10611" y="27017"/>
                </a:lnTo>
                <a:lnTo>
                  <a:pt x="10611" y="25156"/>
                </a:lnTo>
                <a:lnTo>
                  <a:pt x="10606" y="23295"/>
                </a:lnTo>
                <a:lnTo>
                  <a:pt x="10597" y="21434"/>
                </a:lnTo>
                <a:lnTo>
                  <a:pt x="10587" y="19572"/>
                </a:lnTo>
                <a:lnTo>
                  <a:pt x="10568" y="17711"/>
                </a:lnTo>
                <a:lnTo>
                  <a:pt x="10544" y="15850"/>
                </a:lnTo>
                <a:lnTo>
                  <a:pt x="10515" y="13998"/>
                </a:lnTo>
                <a:lnTo>
                  <a:pt x="10481" y="12146"/>
                </a:lnTo>
                <a:lnTo>
                  <a:pt x="10442" y="10295"/>
                </a:lnTo>
                <a:lnTo>
                  <a:pt x="10399" y="8443"/>
                </a:lnTo>
                <a:lnTo>
                  <a:pt x="10351" y="6601"/>
                </a:lnTo>
                <a:lnTo>
                  <a:pt x="10293" y="4749"/>
                </a:lnTo>
                <a:lnTo>
                  <a:pt x="10230" y="2916"/>
                </a:lnTo>
                <a:lnTo>
                  <a:pt x="10216" y="2688"/>
                </a:lnTo>
                <a:lnTo>
                  <a:pt x="10192" y="2479"/>
                </a:lnTo>
                <a:lnTo>
                  <a:pt x="10163" y="2289"/>
                </a:lnTo>
                <a:lnTo>
                  <a:pt x="10124" y="2109"/>
                </a:lnTo>
                <a:lnTo>
                  <a:pt x="10076" y="1948"/>
                </a:lnTo>
                <a:lnTo>
                  <a:pt x="10023" y="1796"/>
                </a:lnTo>
                <a:lnTo>
                  <a:pt x="9960" y="1653"/>
                </a:lnTo>
                <a:lnTo>
                  <a:pt x="9893" y="1530"/>
                </a:lnTo>
                <a:lnTo>
                  <a:pt x="9825" y="1425"/>
                </a:lnTo>
                <a:lnTo>
                  <a:pt x="9748" y="1330"/>
                </a:lnTo>
                <a:lnTo>
                  <a:pt x="9671" y="1254"/>
                </a:lnTo>
                <a:lnTo>
                  <a:pt x="9589" y="1188"/>
                </a:lnTo>
                <a:lnTo>
                  <a:pt x="9502" y="1131"/>
                </a:lnTo>
                <a:lnTo>
                  <a:pt x="9416" y="1093"/>
                </a:lnTo>
                <a:lnTo>
                  <a:pt x="9329" y="1074"/>
                </a:lnTo>
                <a:lnTo>
                  <a:pt x="9242" y="1064"/>
                </a:lnTo>
                <a:lnTo>
                  <a:pt x="9151" y="1074"/>
                </a:lnTo>
                <a:lnTo>
                  <a:pt x="9064" y="1093"/>
                </a:lnTo>
                <a:lnTo>
                  <a:pt x="8982" y="1131"/>
                </a:lnTo>
                <a:lnTo>
                  <a:pt x="8895" y="1178"/>
                </a:lnTo>
                <a:lnTo>
                  <a:pt x="8813" y="1245"/>
                </a:lnTo>
                <a:lnTo>
                  <a:pt x="8736" y="1321"/>
                </a:lnTo>
                <a:lnTo>
                  <a:pt x="8664" y="1416"/>
                </a:lnTo>
                <a:lnTo>
                  <a:pt x="8596" y="1520"/>
                </a:lnTo>
                <a:lnTo>
                  <a:pt x="8534" y="1644"/>
                </a:lnTo>
                <a:lnTo>
                  <a:pt x="8476" y="1786"/>
                </a:lnTo>
                <a:lnTo>
                  <a:pt x="8423" y="1938"/>
                </a:lnTo>
                <a:lnTo>
                  <a:pt x="8379" y="2100"/>
                </a:lnTo>
                <a:lnTo>
                  <a:pt x="8341" y="2280"/>
                </a:lnTo>
                <a:lnTo>
                  <a:pt x="8317" y="2479"/>
                </a:lnTo>
                <a:lnTo>
                  <a:pt x="8297" y="2688"/>
                </a:lnTo>
                <a:lnTo>
                  <a:pt x="8288" y="2916"/>
                </a:lnTo>
                <a:lnTo>
                  <a:pt x="8259" y="4701"/>
                </a:lnTo>
                <a:lnTo>
                  <a:pt x="8239" y="6487"/>
                </a:lnTo>
                <a:lnTo>
                  <a:pt x="8220" y="8272"/>
                </a:lnTo>
                <a:lnTo>
                  <a:pt x="8206" y="10057"/>
                </a:lnTo>
                <a:lnTo>
                  <a:pt x="8196" y="11852"/>
                </a:lnTo>
                <a:lnTo>
                  <a:pt x="8186" y="13637"/>
                </a:lnTo>
                <a:lnTo>
                  <a:pt x="8182" y="15432"/>
                </a:lnTo>
                <a:lnTo>
                  <a:pt x="8182" y="17227"/>
                </a:lnTo>
                <a:lnTo>
                  <a:pt x="8191" y="20807"/>
                </a:lnTo>
                <a:lnTo>
                  <a:pt x="8206" y="24406"/>
                </a:lnTo>
                <a:lnTo>
                  <a:pt x="8235" y="27995"/>
                </a:lnTo>
                <a:lnTo>
                  <a:pt x="8268" y="31585"/>
                </a:lnTo>
                <a:lnTo>
                  <a:pt x="8312" y="35184"/>
                </a:lnTo>
                <a:lnTo>
                  <a:pt x="8360" y="38773"/>
                </a:lnTo>
                <a:lnTo>
                  <a:pt x="8413" y="42363"/>
                </a:lnTo>
                <a:lnTo>
                  <a:pt x="8466" y="45952"/>
                </a:lnTo>
                <a:lnTo>
                  <a:pt x="8582" y="53122"/>
                </a:lnTo>
                <a:lnTo>
                  <a:pt x="8697" y="60273"/>
                </a:lnTo>
                <a:lnTo>
                  <a:pt x="8090" y="60348"/>
                </a:lnTo>
                <a:lnTo>
                  <a:pt x="7478" y="60434"/>
                </a:lnTo>
                <a:lnTo>
                  <a:pt x="6861" y="60538"/>
                </a:lnTo>
                <a:lnTo>
                  <a:pt x="6249" y="60643"/>
                </a:lnTo>
                <a:lnTo>
                  <a:pt x="5631" y="60766"/>
                </a:lnTo>
                <a:lnTo>
                  <a:pt x="5024" y="60909"/>
                </a:lnTo>
                <a:lnTo>
                  <a:pt x="4417" y="61061"/>
                </a:lnTo>
                <a:lnTo>
                  <a:pt x="4113" y="61146"/>
                </a:lnTo>
                <a:lnTo>
                  <a:pt x="3814" y="61241"/>
                </a:lnTo>
                <a:lnTo>
                  <a:pt x="3761" y="57538"/>
                </a:lnTo>
                <a:lnTo>
                  <a:pt x="3708" y="53834"/>
                </a:lnTo>
                <a:lnTo>
                  <a:pt x="3641" y="50121"/>
                </a:lnTo>
                <a:lnTo>
                  <a:pt x="3573" y="46408"/>
                </a:lnTo>
                <a:lnTo>
                  <a:pt x="3496" y="42695"/>
                </a:lnTo>
                <a:lnTo>
                  <a:pt x="3409" y="38982"/>
                </a:lnTo>
                <a:lnTo>
                  <a:pt x="3318" y="35269"/>
                </a:lnTo>
                <a:lnTo>
                  <a:pt x="3216" y="31556"/>
                </a:lnTo>
                <a:lnTo>
                  <a:pt x="3105" y="27843"/>
                </a:lnTo>
                <a:lnTo>
                  <a:pt x="2990" y="24130"/>
                </a:lnTo>
                <a:lnTo>
                  <a:pt x="2860" y="20427"/>
                </a:lnTo>
                <a:lnTo>
                  <a:pt x="2720" y="16714"/>
                </a:lnTo>
                <a:lnTo>
                  <a:pt x="2575" y="13020"/>
                </a:lnTo>
                <a:lnTo>
                  <a:pt x="2411" y="9326"/>
                </a:lnTo>
                <a:lnTo>
                  <a:pt x="2329" y="7474"/>
                </a:lnTo>
                <a:lnTo>
                  <a:pt x="2243" y="5632"/>
                </a:lnTo>
                <a:lnTo>
                  <a:pt x="2151" y="3790"/>
                </a:lnTo>
                <a:lnTo>
                  <a:pt x="2059" y="1948"/>
                </a:lnTo>
                <a:lnTo>
                  <a:pt x="2045" y="1720"/>
                </a:lnTo>
                <a:lnTo>
                  <a:pt x="2016" y="1501"/>
                </a:lnTo>
                <a:lnTo>
                  <a:pt x="1977" y="1292"/>
                </a:lnTo>
                <a:lnTo>
                  <a:pt x="1934" y="1112"/>
                </a:lnTo>
                <a:lnTo>
                  <a:pt x="1881" y="932"/>
                </a:lnTo>
                <a:lnTo>
                  <a:pt x="1818" y="780"/>
                </a:lnTo>
                <a:lnTo>
                  <a:pt x="1751" y="628"/>
                </a:lnTo>
                <a:lnTo>
                  <a:pt x="1679" y="504"/>
                </a:lnTo>
                <a:lnTo>
                  <a:pt x="1597" y="381"/>
                </a:lnTo>
                <a:lnTo>
                  <a:pt x="1515" y="286"/>
                </a:lnTo>
                <a:lnTo>
                  <a:pt x="1428" y="200"/>
                </a:lnTo>
                <a:lnTo>
                  <a:pt x="1336" y="134"/>
                </a:lnTo>
                <a:lnTo>
                  <a:pt x="1245" y="77"/>
                </a:lnTo>
                <a:lnTo>
                  <a:pt x="1153" y="29"/>
                </a:lnTo>
                <a:lnTo>
                  <a:pt x="1057" y="10"/>
                </a:lnTo>
                <a:lnTo>
                  <a:pt x="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3" name="Google Shape;623;p33"/>
          <p:cNvSpPr/>
          <p:nvPr/>
        </p:nvSpPr>
        <p:spPr>
          <a:xfrm>
            <a:off x="4340012" y="304586"/>
            <a:ext cx="362014" cy="417842"/>
          </a:xfrm>
          <a:custGeom>
            <a:rect b="b" l="l" r="r" t="t"/>
            <a:pathLst>
              <a:path extrusionOk="0" h="30180" w="16791">
                <a:moveTo>
                  <a:pt x="661" y="1"/>
                </a:moveTo>
                <a:lnTo>
                  <a:pt x="603" y="10"/>
                </a:lnTo>
                <a:lnTo>
                  <a:pt x="545" y="29"/>
                </a:lnTo>
                <a:lnTo>
                  <a:pt x="487" y="67"/>
                </a:lnTo>
                <a:lnTo>
                  <a:pt x="434" y="105"/>
                </a:lnTo>
                <a:lnTo>
                  <a:pt x="381" y="162"/>
                </a:lnTo>
                <a:lnTo>
                  <a:pt x="333" y="229"/>
                </a:lnTo>
                <a:lnTo>
                  <a:pt x="285" y="295"/>
                </a:lnTo>
                <a:lnTo>
                  <a:pt x="242" y="381"/>
                </a:lnTo>
                <a:lnTo>
                  <a:pt x="198" y="466"/>
                </a:lnTo>
                <a:lnTo>
                  <a:pt x="160" y="561"/>
                </a:lnTo>
                <a:lnTo>
                  <a:pt x="126" y="666"/>
                </a:lnTo>
                <a:lnTo>
                  <a:pt x="92" y="770"/>
                </a:lnTo>
                <a:lnTo>
                  <a:pt x="68" y="875"/>
                </a:lnTo>
                <a:lnTo>
                  <a:pt x="44" y="988"/>
                </a:lnTo>
                <a:lnTo>
                  <a:pt x="25" y="1102"/>
                </a:lnTo>
                <a:lnTo>
                  <a:pt x="10" y="1226"/>
                </a:lnTo>
                <a:lnTo>
                  <a:pt x="1" y="1340"/>
                </a:lnTo>
                <a:lnTo>
                  <a:pt x="1" y="1463"/>
                </a:lnTo>
                <a:lnTo>
                  <a:pt x="1" y="1587"/>
                </a:lnTo>
                <a:lnTo>
                  <a:pt x="10" y="1701"/>
                </a:lnTo>
                <a:lnTo>
                  <a:pt x="20" y="1824"/>
                </a:lnTo>
                <a:lnTo>
                  <a:pt x="44" y="1938"/>
                </a:lnTo>
                <a:lnTo>
                  <a:pt x="68" y="2052"/>
                </a:lnTo>
                <a:lnTo>
                  <a:pt x="102" y="2157"/>
                </a:lnTo>
                <a:lnTo>
                  <a:pt x="140" y="2261"/>
                </a:lnTo>
                <a:lnTo>
                  <a:pt x="189" y="2365"/>
                </a:lnTo>
                <a:lnTo>
                  <a:pt x="661" y="3258"/>
                </a:lnTo>
                <a:lnTo>
                  <a:pt x="1133" y="4151"/>
                </a:lnTo>
                <a:lnTo>
                  <a:pt x="1611" y="5034"/>
                </a:lnTo>
                <a:lnTo>
                  <a:pt x="2088" y="5917"/>
                </a:lnTo>
                <a:lnTo>
                  <a:pt x="2570" y="6800"/>
                </a:lnTo>
                <a:lnTo>
                  <a:pt x="3052" y="7674"/>
                </a:lnTo>
                <a:lnTo>
                  <a:pt x="4026" y="9412"/>
                </a:lnTo>
                <a:lnTo>
                  <a:pt x="5009" y="11140"/>
                </a:lnTo>
                <a:lnTo>
                  <a:pt x="5993" y="12859"/>
                </a:lnTo>
                <a:lnTo>
                  <a:pt x="6986" y="14568"/>
                </a:lnTo>
                <a:lnTo>
                  <a:pt x="7979" y="16277"/>
                </a:lnTo>
                <a:lnTo>
                  <a:pt x="9975" y="19677"/>
                </a:lnTo>
                <a:lnTo>
                  <a:pt x="11970" y="23067"/>
                </a:lnTo>
                <a:lnTo>
                  <a:pt x="12963" y="24776"/>
                </a:lnTo>
                <a:lnTo>
                  <a:pt x="13952" y="26476"/>
                </a:lnTo>
                <a:lnTo>
                  <a:pt x="14940" y="28185"/>
                </a:lnTo>
                <a:lnTo>
                  <a:pt x="15914" y="29904"/>
                </a:lnTo>
                <a:lnTo>
                  <a:pt x="15962" y="29980"/>
                </a:lnTo>
                <a:lnTo>
                  <a:pt x="16010" y="30046"/>
                </a:lnTo>
                <a:lnTo>
                  <a:pt x="16058" y="30094"/>
                </a:lnTo>
                <a:lnTo>
                  <a:pt x="16106" y="30132"/>
                </a:lnTo>
                <a:lnTo>
                  <a:pt x="16155" y="30160"/>
                </a:lnTo>
                <a:lnTo>
                  <a:pt x="16203" y="30179"/>
                </a:lnTo>
                <a:lnTo>
                  <a:pt x="16299" y="30179"/>
                </a:lnTo>
                <a:lnTo>
                  <a:pt x="16347" y="30170"/>
                </a:lnTo>
                <a:lnTo>
                  <a:pt x="16391" y="30151"/>
                </a:lnTo>
                <a:lnTo>
                  <a:pt x="16439" y="30122"/>
                </a:lnTo>
                <a:lnTo>
                  <a:pt x="16478" y="30084"/>
                </a:lnTo>
                <a:lnTo>
                  <a:pt x="16521" y="30037"/>
                </a:lnTo>
                <a:lnTo>
                  <a:pt x="16560" y="29990"/>
                </a:lnTo>
                <a:lnTo>
                  <a:pt x="16598" y="29933"/>
                </a:lnTo>
                <a:lnTo>
                  <a:pt x="16632" y="29866"/>
                </a:lnTo>
                <a:lnTo>
                  <a:pt x="16666" y="29800"/>
                </a:lnTo>
                <a:lnTo>
                  <a:pt x="16695" y="29733"/>
                </a:lnTo>
                <a:lnTo>
                  <a:pt x="16719" y="29657"/>
                </a:lnTo>
                <a:lnTo>
                  <a:pt x="16743" y="29572"/>
                </a:lnTo>
                <a:lnTo>
                  <a:pt x="16757" y="29486"/>
                </a:lnTo>
                <a:lnTo>
                  <a:pt x="16772" y="29401"/>
                </a:lnTo>
                <a:lnTo>
                  <a:pt x="16781" y="29315"/>
                </a:lnTo>
                <a:lnTo>
                  <a:pt x="16786" y="29220"/>
                </a:lnTo>
                <a:lnTo>
                  <a:pt x="16791" y="29125"/>
                </a:lnTo>
                <a:lnTo>
                  <a:pt x="16786" y="29040"/>
                </a:lnTo>
                <a:lnTo>
                  <a:pt x="16776" y="28945"/>
                </a:lnTo>
                <a:lnTo>
                  <a:pt x="16757" y="28850"/>
                </a:lnTo>
                <a:lnTo>
                  <a:pt x="16738" y="28755"/>
                </a:lnTo>
                <a:lnTo>
                  <a:pt x="16709" y="28660"/>
                </a:lnTo>
                <a:lnTo>
                  <a:pt x="16680" y="28575"/>
                </a:lnTo>
                <a:lnTo>
                  <a:pt x="16637" y="28480"/>
                </a:lnTo>
                <a:lnTo>
                  <a:pt x="15726" y="26637"/>
                </a:lnTo>
                <a:lnTo>
                  <a:pt x="14805" y="24786"/>
                </a:lnTo>
                <a:lnTo>
                  <a:pt x="13879" y="22924"/>
                </a:lnTo>
                <a:lnTo>
                  <a:pt x="12939" y="21073"/>
                </a:lnTo>
                <a:lnTo>
                  <a:pt x="11994" y="19221"/>
                </a:lnTo>
                <a:lnTo>
                  <a:pt x="11040" y="17388"/>
                </a:lnTo>
                <a:lnTo>
                  <a:pt x="10081" y="15555"/>
                </a:lnTo>
                <a:lnTo>
                  <a:pt x="9594" y="14644"/>
                </a:lnTo>
                <a:lnTo>
                  <a:pt x="9107" y="13742"/>
                </a:lnTo>
                <a:lnTo>
                  <a:pt x="8620" y="12840"/>
                </a:lnTo>
                <a:lnTo>
                  <a:pt x="8128" y="11947"/>
                </a:lnTo>
                <a:lnTo>
                  <a:pt x="7637" y="11064"/>
                </a:lnTo>
                <a:lnTo>
                  <a:pt x="7140" y="10181"/>
                </a:lnTo>
                <a:lnTo>
                  <a:pt x="6643" y="9298"/>
                </a:lnTo>
                <a:lnTo>
                  <a:pt x="6142" y="8433"/>
                </a:lnTo>
                <a:lnTo>
                  <a:pt x="5641" y="7569"/>
                </a:lnTo>
                <a:lnTo>
                  <a:pt x="5139" y="6715"/>
                </a:lnTo>
                <a:lnTo>
                  <a:pt x="4628" y="5879"/>
                </a:lnTo>
                <a:lnTo>
                  <a:pt x="4122" y="5043"/>
                </a:lnTo>
                <a:lnTo>
                  <a:pt x="3611" y="4217"/>
                </a:lnTo>
                <a:lnTo>
                  <a:pt x="3095" y="3400"/>
                </a:lnTo>
                <a:lnTo>
                  <a:pt x="2580" y="2593"/>
                </a:lnTo>
                <a:lnTo>
                  <a:pt x="2064" y="1796"/>
                </a:lnTo>
                <a:lnTo>
                  <a:pt x="1543" y="1017"/>
                </a:lnTo>
                <a:lnTo>
                  <a:pt x="1023" y="238"/>
                </a:lnTo>
                <a:lnTo>
                  <a:pt x="960" y="162"/>
                </a:lnTo>
                <a:lnTo>
                  <a:pt x="902" y="96"/>
                </a:lnTo>
                <a:lnTo>
                  <a:pt x="839" y="48"/>
                </a:lnTo>
                <a:lnTo>
                  <a:pt x="777" y="20"/>
                </a:lnTo>
                <a:lnTo>
                  <a:pt x="7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3"/>
          <p:cNvSpPr/>
          <p:nvPr/>
        </p:nvSpPr>
        <p:spPr>
          <a:xfrm>
            <a:off x="4207806" y="400047"/>
            <a:ext cx="346426" cy="375366"/>
          </a:xfrm>
          <a:custGeom>
            <a:rect b="b" l="l" r="r" t="t"/>
            <a:pathLst>
              <a:path extrusionOk="0" h="27112" w="16068">
                <a:moveTo>
                  <a:pt x="671" y="0"/>
                </a:moveTo>
                <a:lnTo>
                  <a:pt x="603" y="19"/>
                </a:lnTo>
                <a:lnTo>
                  <a:pt x="536" y="57"/>
                </a:lnTo>
                <a:lnTo>
                  <a:pt x="473" y="105"/>
                </a:lnTo>
                <a:lnTo>
                  <a:pt x="410" y="161"/>
                </a:lnTo>
                <a:lnTo>
                  <a:pt x="353" y="237"/>
                </a:lnTo>
                <a:lnTo>
                  <a:pt x="295" y="323"/>
                </a:lnTo>
                <a:lnTo>
                  <a:pt x="247" y="418"/>
                </a:lnTo>
                <a:lnTo>
                  <a:pt x="198" y="522"/>
                </a:lnTo>
                <a:lnTo>
                  <a:pt x="155" y="627"/>
                </a:lnTo>
                <a:lnTo>
                  <a:pt x="116" y="750"/>
                </a:lnTo>
                <a:lnTo>
                  <a:pt x="83" y="874"/>
                </a:lnTo>
                <a:lnTo>
                  <a:pt x="59" y="1007"/>
                </a:lnTo>
                <a:lnTo>
                  <a:pt x="34" y="1140"/>
                </a:lnTo>
                <a:lnTo>
                  <a:pt x="15" y="1273"/>
                </a:lnTo>
                <a:lnTo>
                  <a:pt x="6" y="1415"/>
                </a:lnTo>
                <a:lnTo>
                  <a:pt x="1" y="1557"/>
                </a:lnTo>
                <a:lnTo>
                  <a:pt x="1" y="1700"/>
                </a:lnTo>
                <a:lnTo>
                  <a:pt x="10" y="1842"/>
                </a:lnTo>
                <a:lnTo>
                  <a:pt x="25" y="1985"/>
                </a:lnTo>
                <a:lnTo>
                  <a:pt x="44" y="2118"/>
                </a:lnTo>
                <a:lnTo>
                  <a:pt x="73" y="2260"/>
                </a:lnTo>
                <a:lnTo>
                  <a:pt x="112" y="2384"/>
                </a:lnTo>
                <a:lnTo>
                  <a:pt x="160" y="2517"/>
                </a:lnTo>
                <a:lnTo>
                  <a:pt x="213" y="2630"/>
                </a:lnTo>
                <a:lnTo>
                  <a:pt x="276" y="2744"/>
                </a:lnTo>
                <a:lnTo>
                  <a:pt x="348" y="2849"/>
                </a:lnTo>
                <a:lnTo>
                  <a:pt x="849" y="3523"/>
                </a:lnTo>
                <a:lnTo>
                  <a:pt x="1351" y="4188"/>
                </a:lnTo>
                <a:lnTo>
                  <a:pt x="1852" y="4872"/>
                </a:lnTo>
                <a:lnTo>
                  <a:pt x="2344" y="5555"/>
                </a:lnTo>
                <a:lnTo>
                  <a:pt x="2835" y="6239"/>
                </a:lnTo>
                <a:lnTo>
                  <a:pt x="3327" y="6932"/>
                </a:lnTo>
                <a:lnTo>
                  <a:pt x="3814" y="7625"/>
                </a:lnTo>
                <a:lnTo>
                  <a:pt x="4296" y="8328"/>
                </a:lnTo>
                <a:lnTo>
                  <a:pt x="4778" y="9031"/>
                </a:lnTo>
                <a:lnTo>
                  <a:pt x="5255" y="9743"/>
                </a:lnTo>
                <a:lnTo>
                  <a:pt x="5728" y="10465"/>
                </a:lnTo>
                <a:lnTo>
                  <a:pt x="6200" y="11186"/>
                </a:lnTo>
                <a:lnTo>
                  <a:pt x="6673" y="11908"/>
                </a:lnTo>
                <a:lnTo>
                  <a:pt x="7135" y="12639"/>
                </a:lnTo>
                <a:lnTo>
                  <a:pt x="7603" y="13380"/>
                </a:lnTo>
                <a:lnTo>
                  <a:pt x="8066" y="14121"/>
                </a:lnTo>
                <a:lnTo>
                  <a:pt x="8524" y="14871"/>
                </a:lnTo>
                <a:lnTo>
                  <a:pt x="8982" y="15621"/>
                </a:lnTo>
                <a:lnTo>
                  <a:pt x="9440" y="16381"/>
                </a:lnTo>
                <a:lnTo>
                  <a:pt x="9893" y="17150"/>
                </a:lnTo>
                <a:lnTo>
                  <a:pt x="10346" y="17919"/>
                </a:lnTo>
                <a:lnTo>
                  <a:pt x="10794" y="18698"/>
                </a:lnTo>
                <a:lnTo>
                  <a:pt x="11242" y="19477"/>
                </a:lnTo>
                <a:lnTo>
                  <a:pt x="11686" y="20265"/>
                </a:lnTo>
                <a:lnTo>
                  <a:pt x="12129" y="21062"/>
                </a:lnTo>
                <a:lnTo>
                  <a:pt x="12573" y="21860"/>
                </a:lnTo>
                <a:lnTo>
                  <a:pt x="13012" y="22667"/>
                </a:lnTo>
                <a:lnTo>
                  <a:pt x="13450" y="23484"/>
                </a:lnTo>
                <a:lnTo>
                  <a:pt x="13889" y="24301"/>
                </a:lnTo>
                <a:lnTo>
                  <a:pt x="14323" y="25136"/>
                </a:lnTo>
                <a:lnTo>
                  <a:pt x="14762" y="25962"/>
                </a:lnTo>
                <a:lnTo>
                  <a:pt x="15191" y="26807"/>
                </a:lnTo>
                <a:lnTo>
                  <a:pt x="15239" y="26883"/>
                </a:lnTo>
                <a:lnTo>
                  <a:pt x="15282" y="26950"/>
                </a:lnTo>
                <a:lnTo>
                  <a:pt x="15330" y="27007"/>
                </a:lnTo>
                <a:lnTo>
                  <a:pt x="15379" y="27054"/>
                </a:lnTo>
                <a:lnTo>
                  <a:pt x="15427" y="27083"/>
                </a:lnTo>
                <a:lnTo>
                  <a:pt x="15475" y="27102"/>
                </a:lnTo>
                <a:lnTo>
                  <a:pt x="15523" y="27111"/>
                </a:lnTo>
                <a:lnTo>
                  <a:pt x="15571" y="27111"/>
                </a:lnTo>
                <a:lnTo>
                  <a:pt x="15620" y="27102"/>
                </a:lnTo>
                <a:lnTo>
                  <a:pt x="15663" y="27083"/>
                </a:lnTo>
                <a:lnTo>
                  <a:pt x="15711" y="27054"/>
                </a:lnTo>
                <a:lnTo>
                  <a:pt x="15755" y="27016"/>
                </a:lnTo>
                <a:lnTo>
                  <a:pt x="15793" y="26969"/>
                </a:lnTo>
                <a:lnTo>
                  <a:pt x="15832" y="26921"/>
                </a:lnTo>
                <a:lnTo>
                  <a:pt x="15870" y="26864"/>
                </a:lnTo>
                <a:lnTo>
                  <a:pt x="15904" y="26798"/>
                </a:lnTo>
                <a:lnTo>
                  <a:pt x="15938" y="26732"/>
                </a:lnTo>
                <a:lnTo>
                  <a:pt x="15967" y="26656"/>
                </a:lnTo>
                <a:lnTo>
                  <a:pt x="15991" y="26570"/>
                </a:lnTo>
                <a:lnTo>
                  <a:pt x="16015" y="26494"/>
                </a:lnTo>
                <a:lnTo>
                  <a:pt x="16034" y="26399"/>
                </a:lnTo>
                <a:lnTo>
                  <a:pt x="16049" y="26314"/>
                </a:lnTo>
                <a:lnTo>
                  <a:pt x="16058" y="26219"/>
                </a:lnTo>
                <a:lnTo>
                  <a:pt x="16068" y="26124"/>
                </a:lnTo>
                <a:lnTo>
                  <a:pt x="16068" y="26029"/>
                </a:lnTo>
                <a:lnTo>
                  <a:pt x="16063" y="25934"/>
                </a:lnTo>
                <a:lnTo>
                  <a:pt x="16058" y="25839"/>
                </a:lnTo>
                <a:lnTo>
                  <a:pt x="16044" y="25734"/>
                </a:lnTo>
                <a:lnTo>
                  <a:pt x="16025" y="25639"/>
                </a:lnTo>
                <a:lnTo>
                  <a:pt x="15996" y="25545"/>
                </a:lnTo>
                <a:lnTo>
                  <a:pt x="15967" y="25450"/>
                </a:lnTo>
                <a:lnTo>
                  <a:pt x="15928" y="25355"/>
                </a:lnTo>
                <a:lnTo>
                  <a:pt x="15518" y="24471"/>
                </a:lnTo>
                <a:lnTo>
                  <a:pt x="15109" y="23579"/>
                </a:lnTo>
                <a:lnTo>
                  <a:pt x="14694" y="22705"/>
                </a:lnTo>
                <a:lnTo>
                  <a:pt x="14275" y="21832"/>
                </a:lnTo>
                <a:lnTo>
                  <a:pt x="13850" y="20967"/>
                </a:lnTo>
                <a:lnTo>
                  <a:pt x="13421" y="20103"/>
                </a:lnTo>
                <a:lnTo>
                  <a:pt x="12992" y="19249"/>
                </a:lnTo>
                <a:lnTo>
                  <a:pt x="12554" y="18403"/>
                </a:lnTo>
                <a:lnTo>
                  <a:pt x="12115" y="17568"/>
                </a:lnTo>
                <a:lnTo>
                  <a:pt x="11672" y="16732"/>
                </a:lnTo>
                <a:lnTo>
                  <a:pt x="11223" y="15906"/>
                </a:lnTo>
                <a:lnTo>
                  <a:pt x="10775" y="15080"/>
                </a:lnTo>
                <a:lnTo>
                  <a:pt x="10317" y="14263"/>
                </a:lnTo>
                <a:lnTo>
                  <a:pt x="9859" y="13456"/>
                </a:lnTo>
                <a:lnTo>
                  <a:pt x="9401" y="12658"/>
                </a:lnTo>
                <a:lnTo>
                  <a:pt x="8933" y="11870"/>
                </a:lnTo>
                <a:lnTo>
                  <a:pt x="8466" y="11082"/>
                </a:lnTo>
                <a:lnTo>
                  <a:pt x="7993" y="10303"/>
                </a:lnTo>
                <a:lnTo>
                  <a:pt x="7521" y="9534"/>
                </a:lnTo>
                <a:lnTo>
                  <a:pt x="7044" y="8774"/>
                </a:lnTo>
                <a:lnTo>
                  <a:pt x="6562" y="8015"/>
                </a:lnTo>
                <a:lnTo>
                  <a:pt x="6080" y="7265"/>
                </a:lnTo>
                <a:lnTo>
                  <a:pt x="5598" y="6533"/>
                </a:lnTo>
                <a:lnTo>
                  <a:pt x="5106" y="5802"/>
                </a:lnTo>
                <a:lnTo>
                  <a:pt x="4619" y="5080"/>
                </a:lnTo>
                <a:lnTo>
                  <a:pt x="4122" y="4359"/>
                </a:lnTo>
                <a:lnTo>
                  <a:pt x="3631" y="3656"/>
                </a:lnTo>
                <a:lnTo>
                  <a:pt x="3129" y="2953"/>
                </a:lnTo>
                <a:lnTo>
                  <a:pt x="2628" y="2270"/>
                </a:lnTo>
                <a:lnTo>
                  <a:pt x="2127" y="1586"/>
                </a:lnTo>
                <a:lnTo>
                  <a:pt x="1625" y="912"/>
                </a:lnTo>
                <a:lnTo>
                  <a:pt x="1119" y="256"/>
                </a:lnTo>
                <a:lnTo>
                  <a:pt x="1042" y="161"/>
                </a:lnTo>
                <a:lnTo>
                  <a:pt x="965" y="95"/>
                </a:lnTo>
                <a:lnTo>
                  <a:pt x="888" y="48"/>
                </a:lnTo>
                <a:lnTo>
                  <a:pt x="815" y="10"/>
                </a:lnTo>
                <a:lnTo>
                  <a:pt x="7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3"/>
          <p:cNvSpPr txBox="1"/>
          <p:nvPr>
            <p:ph type="title"/>
          </p:nvPr>
        </p:nvSpPr>
        <p:spPr>
          <a:xfrm>
            <a:off x="729450" y="661825"/>
            <a:ext cx="39894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What is Robocup (Organization)</a:t>
            </a:r>
            <a:endParaRPr sz="4200"/>
          </a:p>
        </p:txBody>
      </p:sp>
      <p:sp>
        <p:nvSpPr>
          <p:cNvPr id="626" name="Google Shape;626;p33"/>
          <p:cNvSpPr/>
          <p:nvPr/>
        </p:nvSpPr>
        <p:spPr>
          <a:xfrm>
            <a:off x="3993225" y="775425"/>
            <a:ext cx="1385700" cy="4080300"/>
          </a:xfrm>
          <a:prstGeom prst="parallelogram">
            <a:avLst>
              <a:gd fmla="val 7113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3"/>
          <p:cNvSpPr/>
          <p:nvPr/>
        </p:nvSpPr>
        <p:spPr>
          <a:xfrm>
            <a:off x="7266375" y="851350"/>
            <a:ext cx="1435200" cy="4161300"/>
          </a:xfrm>
          <a:prstGeom prst="parallelogram">
            <a:avLst>
              <a:gd fmla="val 7113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3"/>
          <p:cNvSpPr/>
          <p:nvPr/>
        </p:nvSpPr>
        <p:spPr>
          <a:xfrm>
            <a:off x="8560783" y="851344"/>
            <a:ext cx="294466" cy="280057"/>
          </a:xfrm>
          <a:custGeom>
            <a:rect b="b" l="l" r="r" t="t"/>
            <a:pathLst>
              <a:path extrusionOk="0" h="20228" w="13658">
                <a:moveTo>
                  <a:pt x="8654" y="0"/>
                </a:moveTo>
                <a:lnTo>
                  <a:pt x="8610" y="10"/>
                </a:lnTo>
                <a:lnTo>
                  <a:pt x="8572" y="19"/>
                </a:lnTo>
                <a:lnTo>
                  <a:pt x="8538" y="48"/>
                </a:lnTo>
                <a:lnTo>
                  <a:pt x="8499" y="76"/>
                </a:lnTo>
                <a:lnTo>
                  <a:pt x="8466" y="114"/>
                </a:lnTo>
                <a:lnTo>
                  <a:pt x="8432" y="152"/>
                </a:lnTo>
                <a:lnTo>
                  <a:pt x="8403" y="200"/>
                </a:lnTo>
                <a:lnTo>
                  <a:pt x="8374" y="266"/>
                </a:lnTo>
                <a:lnTo>
                  <a:pt x="8350" y="333"/>
                </a:lnTo>
                <a:lnTo>
                  <a:pt x="8326" y="399"/>
                </a:lnTo>
                <a:lnTo>
                  <a:pt x="8307" y="485"/>
                </a:lnTo>
                <a:lnTo>
                  <a:pt x="8292" y="570"/>
                </a:lnTo>
                <a:lnTo>
                  <a:pt x="8278" y="675"/>
                </a:lnTo>
                <a:lnTo>
                  <a:pt x="8196" y="1491"/>
                </a:lnTo>
                <a:lnTo>
                  <a:pt x="8119" y="2327"/>
                </a:lnTo>
                <a:lnTo>
                  <a:pt x="8041" y="3172"/>
                </a:lnTo>
                <a:lnTo>
                  <a:pt x="7969" y="4027"/>
                </a:lnTo>
                <a:lnTo>
                  <a:pt x="7897" y="4891"/>
                </a:lnTo>
                <a:lnTo>
                  <a:pt x="7829" y="5755"/>
                </a:lnTo>
                <a:lnTo>
                  <a:pt x="7699" y="7493"/>
                </a:lnTo>
                <a:lnTo>
                  <a:pt x="7251" y="7493"/>
                </a:lnTo>
                <a:lnTo>
                  <a:pt x="6802" y="7512"/>
                </a:lnTo>
                <a:lnTo>
                  <a:pt x="6354" y="7540"/>
                </a:lnTo>
                <a:lnTo>
                  <a:pt x="5906" y="7578"/>
                </a:lnTo>
                <a:lnTo>
                  <a:pt x="5462" y="7635"/>
                </a:lnTo>
                <a:lnTo>
                  <a:pt x="5019" y="7711"/>
                </a:lnTo>
                <a:lnTo>
                  <a:pt x="4575" y="7797"/>
                </a:lnTo>
                <a:lnTo>
                  <a:pt x="4132" y="7892"/>
                </a:lnTo>
                <a:lnTo>
                  <a:pt x="3693" y="8006"/>
                </a:lnTo>
                <a:lnTo>
                  <a:pt x="3254" y="8139"/>
                </a:lnTo>
                <a:lnTo>
                  <a:pt x="2821" y="8291"/>
                </a:lnTo>
                <a:lnTo>
                  <a:pt x="2387" y="8452"/>
                </a:lnTo>
                <a:lnTo>
                  <a:pt x="1958" y="8632"/>
                </a:lnTo>
                <a:lnTo>
                  <a:pt x="1529" y="8822"/>
                </a:lnTo>
                <a:lnTo>
                  <a:pt x="1109" y="9041"/>
                </a:lnTo>
                <a:lnTo>
                  <a:pt x="690" y="9269"/>
                </a:lnTo>
                <a:lnTo>
                  <a:pt x="579" y="9345"/>
                </a:lnTo>
                <a:lnTo>
                  <a:pt x="483" y="9430"/>
                </a:lnTo>
                <a:lnTo>
                  <a:pt x="396" y="9535"/>
                </a:lnTo>
                <a:lnTo>
                  <a:pt x="314" y="9639"/>
                </a:lnTo>
                <a:lnTo>
                  <a:pt x="246" y="9762"/>
                </a:lnTo>
                <a:lnTo>
                  <a:pt x="184" y="9895"/>
                </a:lnTo>
                <a:lnTo>
                  <a:pt x="131" y="10038"/>
                </a:lnTo>
                <a:lnTo>
                  <a:pt x="92" y="10190"/>
                </a:lnTo>
                <a:lnTo>
                  <a:pt x="54" y="10351"/>
                </a:lnTo>
                <a:lnTo>
                  <a:pt x="29" y="10503"/>
                </a:lnTo>
                <a:lnTo>
                  <a:pt x="10" y="10674"/>
                </a:lnTo>
                <a:lnTo>
                  <a:pt x="1" y="10835"/>
                </a:lnTo>
                <a:lnTo>
                  <a:pt x="1" y="11006"/>
                </a:lnTo>
                <a:lnTo>
                  <a:pt x="5" y="11177"/>
                </a:lnTo>
                <a:lnTo>
                  <a:pt x="20" y="11348"/>
                </a:lnTo>
                <a:lnTo>
                  <a:pt x="39" y="11510"/>
                </a:lnTo>
                <a:lnTo>
                  <a:pt x="68" y="11671"/>
                </a:lnTo>
                <a:lnTo>
                  <a:pt x="102" y="11833"/>
                </a:lnTo>
                <a:lnTo>
                  <a:pt x="145" y="11985"/>
                </a:lnTo>
                <a:lnTo>
                  <a:pt x="193" y="12127"/>
                </a:lnTo>
                <a:lnTo>
                  <a:pt x="246" y="12269"/>
                </a:lnTo>
                <a:lnTo>
                  <a:pt x="309" y="12393"/>
                </a:lnTo>
                <a:lnTo>
                  <a:pt x="372" y="12516"/>
                </a:lnTo>
                <a:lnTo>
                  <a:pt x="444" y="12621"/>
                </a:lnTo>
                <a:lnTo>
                  <a:pt x="521" y="12716"/>
                </a:lnTo>
                <a:lnTo>
                  <a:pt x="603" y="12801"/>
                </a:lnTo>
                <a:lnTo>
                  <a:pt x="695" y="12868"/>
                </a:lnTo>
                <a:lnTo>
                  <a:pt x="786" y="12915"/>
                </a:lnTo>
                <a:lnTo>
                  <a:pt x="883" y="12944"/>
                </a:lnTo>
                <a:lnTo>
                  <a:pt x="984" y="12963"/>
                </a:lnTo>
                <a:lnTo>
                  <a:pt x="1090" y="12953"/>
                </a:lnTo>
                <a:lnTo>
                  <a:pt x="1201" y="12925"/>
                </a:lnTo>
                <a:lnTo>
                  <a:pt x="2001" y="12659"/>
                </a:lnTo>
                <a:lnTo>
                  <a:pt x="2797" y="12412"/>
                </a:lnTo>
                <a:lnTo>
                  <a:pt x="3582" y="12193"/>
                </a:lnTo>
                <a:lnTo>
                  <a:pt x="4363" y="11985"/>
                </a:lnTo>
                <a:lnTo>
                  <a:pt x="5139" y="11804"/>
                </a:lnTo>
                <a:lnTo>
                  <a:pt x="5530" y="11719"/>
                </a:lnTo>
                <a:lnTo>
                  <a:pt x="5915" y="11643"/>
                </a:lnTo>
                <a:lnTo>
                  <a:pt x="6301" y="11576"/>
                </a:lnTo>
                <a:lnTo>
                  <a:pt x="6687" y="11519"/>
                </a:lnTo>
                <a:lnTo>
                  <a:pt x="7072" y="11462"/>
                </a:lnTo>
                <a:lnTo>
                  <a:pt x="7463" y="11405"/>
                </a:lnTo>
                <a:lnTo>
                  <a:pt x="7463" y="11405"/>
                </a:lnTo>
                <a:lnTo>
                  <a:pt x="7420" y="12307"/>
                </a:lnTo>
                <a:lnTo>
                  <a:pt x="7381" y="13210"/>
                </a:lnTo>
                <a:lnTo>
                  <a:pt x="7347" y="14102"/>
                </a:lnTo>
                <a:lnTo>
                  <a:pt x="7318" y="14995"/>
                </a:lnTo>
                <a:lnTo>
                  <a:pt x="7299" y="15887"/>
                </a:lnTo>
                <a:lnTo>
                  <a:pt x="7285" y="16761"/>
                </a:lnTo>
                <a:lnTo>
                  <a:pt x="7275" y="17635"/>
                </a:lnTo>
                <a:lnTo>
                  <a:pt x="7280" y="18499"/>
                </a:lnTo>
                <a:lnTo>
                  <a:pt x="7285" y="18670"/>
                </a:lnTo>
                <a:lnTo>
                  <a:pt x="7299" y="18841"/>
                </a:lnTo>
                <a:lnTo>
                  <a:pt x="7323" y="19002"/>
                </a:lnTo>
                <a:lnTo>
                  <a:pt x="7352" y="19145"/>
                </a:lnTo>
                <a:lnTo>
                  <a:pt x="7391" y="19287"/>
                </a:lnTo>
                <a:lnTo>
                  <a:pt x="7434" y="19420"/>
                </a:lnTo>
                <a:lnTo>
                  <a:pt x="7482" y="19543"/>
                </a:lnTo>
                <a:lnTo>
                  <a:pt x="7535" y="19657"/>
                </a:lnTo>
                <a:lnTo>
                  <a:pt x="7598" y="19762"/>
                </a:lnTo>
                <a:lnTo>
                  <a:pt x="7661" y="19857"/>
                </a:lnTo>
                <a:lnTo>
                  <a:pt x="7728" y="19942"/>
                </a:lnTo>
                <a:lnTo>
                  <a:pt x="7800" y="20018"/>
                </a:lnTo>
                <a:lnTo>
                  <a:pt x="7873" y="20075"/>
                </a:lnTo>
                <a:lnTo>
                  <a:pt x="7950" y="20132"/>
                </a:lnTo>
                <a:lnTo>
                  <a:pt x="8027" y="20170"/>
                </a:lnTo>
                <a:lnTo>
                  <a:pt x="8104" y="20199"/>
                </a:lnTo>
                <a:lnTo>
                  <a:pt x="8181" y="20218"/>
                </a:lnTo>
                <a:lnTo>
                  <a:pt x="8258" y="20227"/>
                </a:lnTo>
                <a:lnTo>
                  <a:pt x="8335" y="20218"/>
                </a:lnTo>
                <a:lnTo>
                  <a:pt x="8413" y="20199"/>
                </a:lnTo>
                <a:lnTo>
                  <a:pt x="8490" y="20170"/>
                </a:lnTo>
                <a:lnTo>
                  <a:pt x="8562" y="20132"/>
                </a:lnTo>
                <a:lnTo>
                  <a:pt x="8630" y="20075"/>
                </a:lnTo>
                <a:lnTo>
                  <a:pt x="8692" y="20009"/>
                </a:lnTo>
                <a:lnTo>
                  <a:pt x="8755" y="19923"/>
                </a:lnTo>
                <a:lnTo>
                  <a:pt x="8813" y="19828"/>
                </a:lnTo>
                <a:lnTo>
                  <a:pt x="8866" y="19724"/>
                </a:lnTo>
                <a:lnTo>
                  <a:pt x="8909" y="19600"/>
                </a:lnTo>
                <a:lnTo>
                  <a:pt x="8953" y="19458"/>
                </a:lnTo>
                <a:lnTo>
                  <a:pt x="8981" y="19306"/>
                </a:lnTo>
                <a:lnTo>
                  <a:pt x="9010" y="19145"/>
                </a:lnTo>
                <a:lnTo>
                  <a:pt x="9025" y="18964"/>
                </a:lnTo>
                <a:lnTo>
                  <a:pt x="9087" y="18034"/>
                </a:lnTo>
                <a:lnTo>
                  <a:pt x="9145" y="17093"/>
                </a:lnTo>
                <a:lnTo>
                  <a:pt x="9189" y="16144"/>
                </a:lnTo>
                <a:lnTo>
                  <a:pt x="9227" y="15175"/>
                </a:lnTo>
                <a:lnTo>
                  <a:pt x="9261" y="14216"/>
                </a:lnTo>
                <a:lnTo>
                  <a:pt x="9290" y="13238"/>
                </a:lnTo>
                <a:lnTo>
                  <a:pt x="9309" y="12260"/>
                </a:lnTo>
                <a:lnTo>
                  <a:pt x="9324" y="11282"/>
                </a:lnTo>
                <a:lnTo>
                  <a:pt x="9758" y="11272"/>
                </a:lnTo>
                <a:lnTo>
                  <a:pt x="10196" y="11282"/>
                </a:lnTo>
                <a:lnTo>
                  <a:pt x="10630" y="11291"/>
                </a:lnTo>
                <a:lnTo>
                  <a:pt x="11074" y="11320"/>
                </a:lnTo>
                <a:lnTo>
                  <a:pt x="11512" y="11358"/>
                </a:lnTo>
                <a:lnTo>
                  <a:pt x="11961" y="11405"/>
                </a:lnTo>
                <a:lnTo>
                  <a:pt x="12409" y="11472"/>
                </a:lnTo>
                <a:lnTo>
                  <a:pt x="12862" y="11548"/>
                </a:lnTo>
                <a:lnTo>
                  <a:pt x="12944" y="11548"/>
                </a:lnTo>
                <a:lnTo>
                  <a:pt x="13021" y="11538"/>
                </a:lnTo>
                <a:lnTo>
                  <a:pt x="13098" y="11510"/>
                </a:lnTo>
                <a:lnTo>
                  <a:pt x="13171" y="11472"/>
                </a:lnTo>
                <a:lnTo>
                  <a:pt x="13233" y="11415"/>
                </a:lnTo>
                <a:lnTo>
                  <a:pt x="13296" y="11339"/>
                </a:lnTo>
                <a:lnTo>
                  <a:pt x="13354" y="11253"/>
                </a:lnTo>
                <a:lnTo>
                  <a:pt x="13407" y="11168"/>
                </a:lnTo>
                <a:lnTo>
                  <a:pt x="13455" y="11063"/>
                </a:lnTo>
                <a:lnTo>
                  <a:pt x="13498" y="10949"/>
                </a:lnTo>
                <a:lnTo>
                  <a:pt x="13532" y="10826"/>
                </a:lnTo>
                <a:lnTo>
                  <a:pt x="13566" y="10703"/>
                </a:lnTo>
                <a:lnTo>
                  <a:pt x="13595" y="10570"/>
                </a:lnTo>
                <a:lnTo>
                  <a:pt x="13619" y="10427"/>
                </a:lnTo>
                <a:lnTo>
                  <a:pt x="13633" y="10285"/>
                </a:lnTo>
                <a:lnTo>
                  <a:pt x="13648" y="10142"/>
                </a:lnTo>
                <a:lnTo>
                  <a:pt x="13653" y="10000"/>
                </a:lnTo>
                <a:lnTo>
                  <a:pt x="13657" y="9857"/>
                </a:lnTo>
                <a:lnTo>
                  <a:pt x="13653" y="9705"/>
                </a:lnTo>
                <a:lnTo>
                  <a:pt x="13643" y="9563"/>
                </a:lnTo>
                <a:lnTo>
                  <a:pt x="13629" y="9430"/>
                </a:lnTo>
                <a:lnTo>
                  <a:pt x="13609" y="9288"/>
                </a:lnTo>
                <a:lnTo>
                  <a:pt x="13580" y="9164"/>
                </a:lnTo>
                <a:lnTo>
                  <a:pt x="13551" y="9041"/>
                </a:lnTo>
                <a:lnTo>
                  <a:pt x="13513" y="8917"/>
                </a:lnTo>
                <a:lnTo>
                  <a:pt x="13469" y="8813"/>
                </a:lnTo>
                <a:lnTo>
                  <a:pt x="13416" y="8708"/>
                </a:lnTo>
                <a:lnTo>
                  <a:pt x="13363" y="8623"/>
                </a:lnTo>
                <a:lnTo>
                  <a:pt x="13301" y="8547"/>
                </a:lnTo>
                <a:lnTo>
                  <a:pt x="13233" y="8480"/>
                </a:lnTo>
                <a:lnTo>
                  <a:pt x="13156" y="8433"/>
                </a:lnTo>
                <a:lnTo>
                  <a:pt x="13079" y="8395"/>
                </a:lnTo>
                <a:lnTo>
                  <a:pt x="12621" y="8253"/>
                </a:lnTo>
                <a:lnTo>
                  <a:pt x="12158" y="8120"/>
                </a:lnTo>
                <a:lnTo>
                  <a:pt x="11695" y="8006"/>
                </a:lnTo>
                <a:lnTo>
                  <a:pt x="11228" y="7892"/>
                </a:lnTo>
                <a:lnTo>
                  <a:pt x="10760" y="7797"/>
                </a:lnTo>
                <a:lnTo>
                  <a:pt x="10288" y="7721"/>
                </a:lnTo>
                <a:lnTo>
                  <a:pt x="9815" y="7645"/>
                </a:lnTo>
                <a:lnTo>
                  <a:pt x="9338" y="7588"/>
                </a:lnTo>
                <a:lnTo>
                  <a:pt x="9324" y="5898"/>
                </a:lnTo>
                <a:lnTo>
                  <a:pt x="9295" y="4207"/>
                </a:lnTo>
                <a:lnTo>
                  <a:pt x="9280" y="3381"/>
                </a:lnTo>
                <a:lnTo>
                  <a:pt x="9261" y="2555"/>
                </a:lnTo>
                <a:lnTo>
                  <a:pt x="9237" y="1729"/>
                </a:lnTo>
                <a:lnTo>
                  <a:pt x="9208" y="922"/>
                </a:lnTo>
                <a:lnTo>
                  <a:pt x="9203" y="827"/>
                </a:lnTo>
                <a:lnTo>
                  <a:pt x="9194" y="741"/>
                </a:lnTo>
                <a:lnTo>
                  <a:pt x="9184" y="656"/>
                </a:lnTo>
                <a:lnTo>
                  <a:pt x="9165" y="580"/>
                </a:lnTo>
                <a:lnTo>
                  <a:pt x="9145" y="504"/>
                </a:lnTo>
                <a:lnTo>
                  <a:pt x="9121" y="437"/>
                </a:lnTo>
                <a:lnTo>
                  <a:pt x="9092" y="371"/>
                </a:lnTo>
                <a:lnTo>
                  <a:pt x="9063" y="304"/>
                </a:lnTo>
                <a:lnTo>
                  <a:pt x="9034" y="247"/>
                </a:lnTo>
                <a:lnTo>
                  <a:pt x="9001" y="200"/>
                </a:lnTo>
                <a:lnTo>
                  <a:pt x="8967" y="152"/>
                </a:lnTo>
                <a:lnTo>
                  <a:pt x="8928" y="114"/>
                </a:lnTo>
                <a:lnTo>
                  <a:pt x="8890" y="86"/>
                </a:lnTo>
                <a:lnTo>
                  <a:pt x="8851" y="57"/>
                </a:lnTo>
                <a:lnTo>
                  <a:pt x="8813" y="29"/>
                </a:lnTo>
                <a:lnTo>
                  <a:pt x="8774" y="10"/>
                </a:lnTo>
                <a:lnTo>
                  <a:pt x="87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3"/>
          <p:cNvSpPr/>
          <p:nvPr/>
        </p:nvSpPr>
        <p:spPr>
          <a:xfrm>
            <a:off x="4096100" y="2833600"/>
            <a:ext cx="424200" cy="6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3"/>
          <p:cNvSpPr/>
          <p:nvPr/>
        </p:nvSpPr>
        <p:spPr>
          <a:xfrm>
            <a:off x="4702025" y="722425"/>
            <a:ext cx="471000" cy="7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3"/>
          <p:cNvSpPr/>
          <p:nvPr/>
        </p:nvSpPr>
        <p:spPr>
          <a:xfrm>
            <a:off x="7573950" y="3787475"/>
            <a:ext cx="722700" cy="111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3"/>
          <p:cNvSpPr/>
          <p:nvPr/>
        </p:nvSpPr>
        <p:spPr>
          <a:xfrm>
            <a:off x="8120900" y="2406025"/>
            <a:ext cx="424200" cy="85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3"/>
          <p:cNvSpPr/>
          <p:nvPr/>
        </p:nvSpPr>
        <p:spPr>
          <a:xfrm>
            <a:off x="8120897" y="2173165"/>
            <a:ext cx="303091" cy="322044"/>
          </a:xfrm>
          <a:custGeom>
            <a:rect b="b" l="l" r="r" t="t"/>
            <a:pathLst>
              <a:path extrusionOk="0" h="36134" w="18242">
                <a:moveTo>
                  <a:pt x="8095" y="4521"/>
                </a:moveTo>
                <a:lnTo>
                  <a:pt x="8427" y="4530"/>
                </a:lnTo>
                <a:lnTo>
                  <a:pt x="8760" y="4568"/>
                </a:lnTo>
                <a:lnTo>
                  <a:pt x="9088" y="4625"/>
                </a:lnTo>
                <a:lnTo>
                  <a:pt x="9415" y="4701"/>
                </a:lnTo>
                <a:lnTo>
                  <a:pt x="9743" y="4796"/>
                </a:lnTo>
                <a:lnTo>
                  <a:pt x="10066" y="4920"/>
                </a:lnTo>
                <a:lnTo>
                  <a:pt x="10230" y="4986"/>
                </a:lnTo>
                <a:lnTo>
                  <a:pt x="10389" y="5062"/>
                </a:lnTo>
                <a:lnTo>
                  <a:pt x="10548" y="5148"/>
                </a:lnTo>
                <a:lnTo>
                  <a:pt x="10703" y="5233"/>
                </a:lnTo>
                <a:lnTo>
                  <a:pt x="10862" y="5319"/>
                </a:lnTo>
                <a:lnTo>
                  <a:pt x="11016" y="5414"/>
                </a:lnTo>
                <a:lnTo>
                  <a:pt x="11170" y="5518"/>
                </a:lnTo>
                <a:lnTo>
                  <a:pt x="11324" y="5622"/>
                </a:lnTo>
                <a:lnTo>
                  <a:pt x="11474" y="5736"/>
                </a:lnTo>
                <a:lnTo>
                  <a:pt x="11623" y="5860"/>
                </a:lnTo>
                <a:lnTo>
                  <a:pt x="11773" y="5983"/>
                </a:lnTo>
                <a:lnTo>
                  <a:pt x="11922" y="6107"/>
                </a:lnTo>
                <a:lnTo>
                  <a:pt x="12067" y="6240"/>
                </a:lnTo>
                <a:lnTo>
                  <a:pt x="12211" y="6382"/>
                </a:lnTo>
                <a:lnTo>
                  <a:pt x="12351" y="6525"/>
                </a:lnTo>
                <a:lnTo>
                  <a:pt x="12496" y="6677"/>
                </a:lnTo>
                <a:lnTo>
                  <a:pt x="12631" y="6838"/>
                </a:lnTo>
                <a:lnTo>
                  <a:pt x="12771" y="6999"/>
                </a:lnTo>
                <a:lnTo>
                  <a:pt x="12906" y="7161"/>
                </a:lnTo>
                <a:lnTo>
                  <a:pt x="13041" y="7332"/>
                </a:lnTo>
                <a:lnTo>
                  <a:pt x="13171" y="7512"/>
                </a:lnTo>
                <a:lnTo>
                  <a:pt x="13301" y="7693"/>
                </a:lnTo>
                <a:lnTo>
                  <a:pt x="13426" y="7883"/>
                </a:lnTo>
                <a:lnTo>
                  <a:pt x="13552" y="8082"/>
                </a:lnTo>
                <a:lnTo>
                  <a:pt x="13672" y="8281"/>
                </a:lnTo>
                <a:lnTo>
                  <a:pt x="13793" y="8481"/>
                </a:lnTo>
                <a:lnTo>
                  <a:pt x="13908" y="8690"/>
                </a:lnTo>
                <a:lnTo>
                  <a:pt x="14024" y="8908"/>
                </a:lnTo>
                <a:lnTo>
                  <a:pt x="14140" y="9127"/>
                </a:lnTo>
                <a:lnTo>
                  <a:pt x="14246" y="9354"/>
                </a:lnTo>
                <a:lnTo>
                  <a:pt x="14357" y="9592"/>
                </a:lnTo>
                <a:lnTo>
                  <a:pt x="14458" y="9829"/>
                </a:lnTo>
                <a:lnTo>
                  <a:pt x="14559" y="10067"/>
                </a:lnTo>
                <a:lnTo>
                  <a:pt x="14660" y="10314"/>
                </a:lnTo>
                <a:lnTo>
                  <a:pt x="14757" y="10570"/>
                </a:lnTo>
                <a:lnTo>
                  <a:pt x="14848" y="10826"/>
                </a:lnTo>
                <a:lnTo>
                  <a:pt x="14940" y="11092"/>
                </a:lnTo>
                <a:lnTo>
                  <a:pt x="15027" y="11368"/>
                </a:lnTo>
                <a:lnTo>
                  <a:pt x="15109" y="11643"/>
                </a:lnTo>
                <a:lnTo>
                  <a:pt x="15191" y="11918"/>
                </a:lnTo>
                <a:lnTo>
                  <a:pt x="15268" y="12203"/>
                </a:lnTo>
                <a:lnTo>
                  <a:pt x="15345" y="12498"/>
                </a:lnTo>
                <a:lnTo>
                  <a:pt x="15412" y="12792"/>
                </a:lnTo>
                <a:lnTo>
                  <a:pt x="15480" y="13096"/>
                </a:lnTo>
                <a:lnTo>
                  <a:pt x="15547" y="13400"/>
                </a:lnTo>
                <a:lnTo>
                  <a:pt x="15605" y="13713"/>
                </a:lnTo>
                <a:lnTo>
                  <a:pt x="15663" y="14036"/>
                </a:lnTo>
                <a:lnTo>
                  <a:pt x="15716" y="14359"/>
                </a:lnTo>
                <a:lnTo>
                  <a:pt x="15764" y="14691"/>
                </a:lnTo>
                <a:lnTo>
                  <a:pt x="15812" y="15024"/>
                </a:lnTo>
                <a:lnTo>
                  <a:pt x="15851" y="15365"/>
                </a:lnTo>
                <a:lnTo>
                  <a:pt x="15890" y="15707"/>
                </a:lnTo>
                <a:lnTo>
                  <a:pt x="15923" y="16049"/>
                </a:lnTo>
                <a:lnTo>
                  <a:pt x="15952" y="16391"/>
                </a:lnTo>
                <a:lnTo>
                  <a:pt x="15971" y="16733"/>
                </a:lnTo>
                <a:lnTo>
                  <a:pt x="15991" y="17084"/>
                </a:lnTo>
                <a:lnTo>
                  <a:pt x="16000" y="17426"/>
                </a:lnTo>
                <a:lnTo>
                  <a:pt x="16005" y="17768"/>
                </a:lnTo>
                <a:lnTo>
                  <a:pt x="16010" y="18110"/>
                </a:lnTo>
                <a:lnTo>
                  <a:pt x="16005" y="18452"/>
                </a:lnTo>
                <a:lnTo>
                  <a:pt x="15996" y="18794"/>
                </a:lnTo>
                <a:lnTo>
                  <a:pt x="15981" y="19135"/>
                </a:lnTo>
                <a:lnTo>
                  <a:pt x="15962" y="19468"/>
                </a:lnTo>
                <a:lnTo>
                  <a:pt x="15943" y="19810"/>
                </a:lnTo>
                <a:lnTo>
                  <a:pt x="15914" y="20142"/>
                </a:lnTo>
                <a:lnTo>
                  <a:pt x="15880" y="20474"/>
                </a:lnTo>
                <a:lnTo>
                  <a:pt x="15841" y="20807"/>
                </a:lnTo>
                <a:lnTo>
                  <a:pt x="15803" y="21139"/>
                </a:lnTo>
                <a:lnTo>
                  <a:pt x="15755" y="21462"/>
                </a:lnTo>
                <a:lnTo>
                  <a:pt x="15706" y="21785"/>
                </a:lnTo>
                <a:lnTo>
                  <a:pt x="15653" y="22108"/>
                </a:lnTo>
                <a:lnTo>
                  <a:pt x="15591" y="22431"/>
                </a:lnTo>
                <a:lnTo>
                  <a:pt x="15528" y="22744"/>
                </a:lnTo>
                <a:lnTo>
                  <a:pt x="15465" y="23057"/>
                </a:lnTo>
                <a:lnTo>
                  <a:pt x="15393" y="23371"/>
                </a:lnTo>
                <a:lnTo>
                  <a:pt x="15321" y="23684"/>
                </a:lnTo>
                <a:lnTo>
                  <a:pt x="15239" y="23988"/>
                </a:lnTo>
                <a:lnTo>
                  <a:pt x="15157" y="24282"/>
                </a:lnTo>
                <a:lnTo>
                  <a:pt x="15070" y="24586"/>
                </a:lnTo>
                <a:lnTo>
                  <a:pt x="14983" y="24871"/>
                </a:lnTo>
                <a:lnTo>
                  <a:pt x="14892" y="25165"/>
                </a:lnTo>
                <a:lnTo>
                  <a:pt x="14795" y="25450"/>
                </a:lnTo>
                <a:lnTo>
                  <a:pt x="14694" y="25726"/>
                </a:lnTo>
                <a:lnTo>
                  <a:pt x="14593" y="26001"/>
                </a:lnTo>
                <a:lnTo>
                  <a:pt x="14487" y="26276"/>
                </a:lnTo>
                <a:lnTo>
                  <a:pt x="14376" y="26542"/>
                </a:lnTo>
                <a:lnTo>
                  <a:pt x="14260" y="26808"/>
                </a:lnTo>
                <a:lnTo>
                  <a:pt x="14149" y="27065"/>
                </a:lnTo>
                <a:lnTo>
                  <a:pt x="14029" y="27312"/>
                </a:lnTo>
                <a:lnTo>
                  <a:pt x="13908" y="27558"/>
                </a:lnTo>
                <a:lnTo>
                  <a:pt x="13783" y="27796"/>
                </a:lnTo>
                <a:lnTo>
                  <a:pt x="13658" y="28033"/>
                </a:lnTo>
                <a:lnTo>
                  <a:pt x="13527" y="28261"/>
                </a:lnTo>
                <a:lnTo>
                  <a:pt x="13392" y="28480"/>
                </a:lnTo>
                <a:lnTo>
                  <a:pt x="13257" y="28698"/>
                </a:lnTo>
                <a:lnTo>
                  <a:pt x="13122" y="28907"/>
                </a:lnTo>
                <a:lnTo>
                  <a:pt x="12983" y="29106"/>
                </a:lnTo>
                <a:lnTo>
                  <a:pt x="12838" y="29306"/>
                </a:lnTo>
                <a:lnTo>
                  <a:pt x="12693" y="29496"/>
                </a:lnTo>
                <a:lnTo>
                  <a:pt x="12549" y="29676"/>
                </a:lnTo>
                <a:lnTo>
                  <a:pt x="12399" y="29856"/>
                </a:lnTo>
                <a:lnTo>
                  <a:pt x="12250" y="30018"/>
                </a:lnTo>
                <a:lnTo>
                  <a:pt x="12096" y="30179"/>
                </a:lnTo>
                <a:lnTo>
                  <a:pt x="11941" y="30331"/>
                </a:lnTo>
                <a:lnTo>
                  <a:pt x="11787" y="30483"/>
                </a:lnTo>
                <a:lnTo>
                  <a:pt x="11628" y="30616"/>
                </a:lnTo>
                <a:lnTo>
                  <a:pt x="11469" y="30749"/>
                </a:lnTo>
                <a:lnTo>
                  <a:pt x="11305" y="30863"/>
                </a:lnTo>
                <a:lnTo>
                  <a:pt x="11141" y="30977"/>
                </a:lnTo>
                <a:lnTo>
                  <a:pt x="10977" y="31081"/>
                </a:lnTo>
                <a:lnTo>
                  <a:pt x="10813" y="31176"/>
                </a:lnTo>
                <a:lnTo>
                  <a:pt x="10645" y="31262"/>
                </a:lnTo>
                <a:lnTo>
                  <a:pt x="10476" y="31338"/>
                </a:lnTo>
                <a:lnTo>
                  <a:pt x="10307" y="31404"/>
                </a:lnTo>
                <a:lnTo>
                  <a:pt x="10138" y="31461"/>
                </a:lnTo>
                <a:lnTo>
                  <a:pt x="9965" y="31518"/>
                </a:lnTo>
                <a:lnTo>
                  <a:pt x="9782" y="31556"/>
                </a:lnTo>
                <a:lnTo>
                  <a:pt x="9599" y="31585"/>
                </a:lnTo>
                <a:lnTo>
                  <a:pt x="9411" y="31604"/>
                </a:lnTo>
                <a:lnTo>
                  <a:pt x="9227" y="31613"/>
                </a:lnTo>
                <a:lnTo>
                  <a:pt x="9044" y="31604"/>
                </a:lnTo>
                <a:lnTo>
                  <a:pt x="8861" y="31585"/>
                </a:lnTo>
                <a:lnTo>
                  <a:pt x="8678" y="31556"/>
                </a:lnTo>
                <a:lnTo>
                  <a:pt x="8495" y="31518"/>
                </a:lnTo>
                <a:lnTo>
                  <a:pt x="8316" y="31471"/>
                </a:lnTo>
                <a:lnTo>
                  <a:pt x="8133" y="31414"/>
                </a:lnTo>
                <a:lnTo>
                  <a:pt x="7955" y="31347"/>
                </a:lnTo>
                <a:lnTo>
                  <a:pt x="7776" y="31262"/>
                </a:lnTo>
                <a:lnTo>
                  <a:pt x="7598" y="31176"/>
                </a:lnTo>
                <a:lnTo>
                  <a:pt x="7424" y="31081"/>
                </a:lnTo>
                <a:lnTo>
                  <a:pt x="7246" y="30968"/>
                </a:lnTo>
                <a:lnTo>
                  <a:pt x="7073" y="30854"/>
                </a:lnTo>
                <a:lnTo>
                  <a:pt x="6899" y="30721"/>
                </a:lnTo>
                <a:lnTo>
                  <a:pt x="6730" y="30588"/>
                </a:lnTo>
                <a:lnTo>
                  <a:pt x="6562" y="30445"/>
                </a:lnTo>
                <a:lnTo>
                  <a:pt x="6393" y="30284"/>
                </a:lnTo>
                <a:lnTo>
                  <a:pt x="6229" y="30122"/>
                </a:lnTo>
                <a:lnTo>
                  <a:pt x="6065" y="29951"/>
                </a:lnTo>
                <a:lnTo>
                  <a:pt x="5906" y="29771"/>
                </a:lnTo>
                <a:lnTo>
                  <a:pt x="5747" y="29591"/>
                </a:lnTo>
                <a:lnTo>
                  <a:pt x="5588" y="29391"/>
                </a:lnTo>
                <a:lnTo>
                  <a:pt x="5434" y="29192"/>
                </a:lnTo>
                <a:lnTo>
                  <a:pt x="5284" y="28983"/>
                </a:lnTo>
                <a:lnTo>
                  <a:pt x="5135" y="28764"/>
                </a:lnTo>
                <a:lnTo>
                  <a:pt x="4985" y="28537"/>
                </a:lnTo>
                <a:lnTo>
                  <a:pt x="4841" y="28309"/>
                </a:lnTo>
                <a:lnTo>
                  <a:pt x="4701" y="28062"/>
                </a:lnTo>
                <a:lnTo>
                  <a:pt x="4561" y="27824"/>
                </a:lnTo>
                <a:lnTo>
                  <a:pt x="4426" y="27568"/>
                </a:lnTo>
                <a:lnTo>
                  <a:pt x="4296" y="27312"/>
                </a:lnTo>
                <a:lnTo>
                  <a:pt x="4166" y="27046"/>
                </a:lnTo>
                <a:lnTo>
                  <a:pt x="4040" y="26780"/>
                </a:lnTo>
                <a:lnTo>
                  <a:pt x="3920" y="26495"/>
                </a:lnTo>
                <a:lnTo>
                  <a:pt x="3799" y="26219"/>
                </a:lnTo>
                <a:lnTo>
                  <a:pt x="3684" y="25935"/>
                </a:lnTo>
                <a:lnTo>
                  <a:pt x="3573" y="25640"/>
                </a:lnTo>
                <a:lnTo>
                  <a:pt x="3467" y="25336"/>
                </a:lnTo>
                <a:lnTo>
                  <a:pt x="3365" y="25042"/>
                </a:lnTo>
                <a:lnTo>
                  <a:pt x="3264" y="24729"/>
                </a:lnTo>
                <a:lnTo>
                  <a:pt x="3168" y="24415"/>
                </a:lnTo>
                <a:lnTo>
                  <a:pt x="3076" y="24102"/>
                </a:lnTo>
                <a:lnTo>
                  <a:pt x="2989" y="23779"/>
                </a:lnTo>
                <a:lnTo>
                  <a:pt x="2908" y="23456"/>
                </a:lnTo>
                <a:lnTo>
                  <a:pt x="2830" y="23133"/>
                </a:lnTo>
                <a:lnTo>
                  <a:pt x="2758" y="22801"/>
                </a:lnTo>
                <a:lnTo>
                  <a:pt x="2691" y="22459"/>
                </a:lnTo>
                <a:lnTo>
                  <a:pt x="2628" y="22127"/>
                </a:lnTo>
                <a:lnTo>
                  <a:pt x="2565" y="21775"/>
                </a:lnTo>
                <a:lnTo>
                  <a:pt x="2512" y="21433"/>
                </a:lnTo>
                <a:lnTo>
                  <a:pt x="2464" y="21082"/>
                </a:lnTo>
                <a:lnTo>
                  <a:pt x="2421" y="20731"/>
                </a:lnTo>
                <a:lnTo>
                  <a:pt x="2382" y="20379"/>
                </a:lnTo>
                <a:lnTo>
                  <a:pt x="2348" y="20028"/>
                </a:lnTo>
                <a:lnTo>
                  <a:pt x="2324" y="19667"/>
                </a:lnTo>
                <a:lnTo>
                  <a:pt x="2300" y="19306"/>
                </a:lnTo>
                <a:lnTo>
                  <a:pt x="2286" y="18945"/>
                </a:lnTo>
                <a:lnTo>
                  <a:pt x="2276" y="18585"/>
                </a:lnTo>
                <a:lnTo>
                  <a:pt x="2271" y="18214"/>
                </a:lnTo>
                <a:lnTo>
                  <a:pt x="2271" y="17853"/>
                </a:lnTo>
                <a:lnTo>
                  <a:pt x="2281" y="17483"/>
                </a:lnTo>
                <a:lnTo>
                  <a:pt x="2290" y="17160"/>
                </a:lnTo>
                <a:lnTo>
                  <a:pt x="2305" y="16847"/>
                </a:lnTo>
                <a:lnTo>
                  <a:pt x="2324" y="16533"/>
                </a:lnTo>
                <a:lnTo>
                  <a:pt x="2344" y="16230"/>
                </a:lnTo>
                <a:lnTo>
                  <a:pt x="2368" y="15916"/>
                </a:lnTo>
                <a:lnTo>
                  <a:pt x="2397" y="15622"/>
                </a:lnTo>
                <a:lnTo>
                  <a:pt x="2425" y="15327"/>
                </a:lnTo>
                <a:lnTo>
                  <a:pt x="2464" y="15033"/>
                </a:lnTo>
                <a:lnTo>
                  <a:pt x="2498" y="14739"/>
                </a:lnTo>
                <a:lnTo>
                  <a:pt x="2541" y="14454"/>
                </a:lnTo>
                <a:lnTo>
                  <a:pt x="2585" y="14178"/>
                </a:lnTo>
                <a:lnTo>
                  <a:pt x="2633" y="13903"/>
                </a:lnTo>
                <a:lnTo>
                  <a:pt x="2681" y="13628"/>
                </a:lnTo>
                <a:lnTo>
                  <a:pt x="2734" y="13352"/>
                </a:lnTo>
                <a:lnTo>
                  <a:pt x="2787" y="13096"/>
                </a:lnTo>
                <a:lnTo>
                  <a:pt x="2850" y="12830"/>
                </a:lnTo>
                <a:lnTo>
                  <a:pt x="2908" y="12574"/>
                </a:lnTo>
                <a:lnTo>
                  <a:pt x="2975" y="12317"/>
                </a:lnTo>
                <a:lnTo>
                  <a:pt x="3038" y="12070"/>
                </a:lnTo>
                <a:lnTo>
                  <a:pt x="3110" y="11823"/>
                </a:lnTo>
                <a:lnTo>
                  <a:pt x="3182" y="11577"/>
                </a:lnTo>
                <a:lnTo>
                  <a:pt x="3255" y="11339"/>
                </a:lnTo>
                <a:lnTo>
                  <a:pt x="3332" y="11102"/>
                </a:lnTo>
                <a:lnTo>
                  <a:pt x="3414" y="10874"/>
                </a:lnTo>
                <a:lnTo>
                  <a:pt x="3496" y="10646"/>
                </a:lnTo>
                <a:lnTo>
                  <a:pt x="3578" y="10427"/>
                </a:lnTo>
                <a:lnTo>
                  <a:pt x="3664" y="10200"/>
                </a:lnTo>
                <a:lnTo>
                  <a:pt x="3756" y="9991"/>
                </a:lnTo>
                <a:lnTo>
                  <a:pt x="3939" y="9563"/>
                </a:lnTo>
                <a:lnTo>
                  <a:pt x="4132" y="9155"/>
                </a:lnTo>
                <a:lnTo>
                  <a:pt x="4334" y="8766"/>
                </a:lnTo>
                <a:lnTo>
                  <a:pt x="4542" y="8386"/>
                </a:lnTo>
                <a:lnTo>
                  <a:pt x="4759" y="8025"/>
                </a:lnTo>
                <a:lnTo>
                  <a:pt x="4985" y="7674"/>
                </a:lnTo>
                <a:lnTo>
                  <a:pt x="5212" y="7332"/>
                </a:lnTo>
                <a:lnTo>
                  <a:pt x="5453" y="7009"/>
                </a:lnTo>
                <a:lnTo>
                  <a:pt x="5694" y="6705"/>
                </a:lnTo>
                <a:lnTo>
                  <a:pt x="5945" y="6411"/>
                </a:lnTo>
                <a:lnTo>
                  <a:pt x="6195" y="6126"/>
                </a:lnTo>
                <a:lnTo>
                  <a:pt x="6456" y="5860"/>
                </a:lnTo>
                <a:lnTo>
                  <a:pt x="6721" y="5603"/>
                </a:lnTo>
                <a:lnTo>
                  <a:pt x="6986" y="5357"/>
                </a:lnTo>
                <a:lnTo>
                  <a:pt x="7261" y="5129"/>
                </a:lnTo>
                <a:lnTo>
                  <a:pt x="7535" y="4920"/>
                </a:lnTo>
                <a:lnTo>
                  <a:pt x="7810" y="4711"/>
                </a:lnTo>
                <a:lnTo>
                  <a:pt x="8095" y="4521"/>
                </a:lnTo>
                <a:close/>
                <a:moveTo>
                  <a:pt x="8673" y="1"/>
                </a:moveTo>
                <a:lnTo>
                  <a:pt x="8442" y="10"/>
                </a:lnTo>
                <a:lnTo>
                  <a:pt x="8205" y="39"/>
                </a:lnTo>
                <a:lnTo>
                  <a:pt x="7974" y="77"/>
                </a:lnTo>
                <a:lnTo>
                  <a:pt x="7743" y="134"/>
                </a:lnTo>
                <a:lnTo>
                  <a:pt x="7516" y="210"/>
                </a:lnTo>
                <a:lnTo>
                  <a:pt x="7289" y="286"/>
                </a:lnTo>
                <a:lnTo>
                  <a:pt x="7063" y="381"/>
                </a:lnTo>
                <a:lnTo>
                  <a:pt x="6841" y="495"/>
                </a:lnTo>
                <a:lnTo>
                  <a:pt x="6619" y="609"/>
                </a:lnTo>
                <a:lnTo>
                  <a:pt x="6398" y="751"/>
                </a:lnTo>
                <a:lnTo>
                  <a:pt x="6181" y="893"/>
                </a:lnTo>
                <a:lnTo>
                  <a:pt x="5969" y="1055"/>
                </a:lnTo>
                <a:lnTo>
                  <a:pt x="5757" y="1226"/>
                </a:lnTo>
                <a:lnTo>
                  <a:pt x="5544" y="1406"/>
                </a:lnTo>
                <a:lnTo>
                  <a:pt x="5337" y="1596"/>
                </a:lnTo>
                <a:lnTo>
                  <a:pt x="5135" y="1805"/>
                </a:lnTo>
                <a:lnTo>
                  <a:pt x="4932" y="2014"/>
                </a:lnTo>
                <a:lnTo>
                  <a:pt x="4730" y="2242"/>
                </a:lnTo>
                <a:lnTo>
                  <a:pt x="4532" y="2479"/>
                </a:lnTo>
                <a:lnTo>
                  <a:pt x="4339" y="2726"/>
                </a:lnTo>
                <a:lnTo>
                  <a:pt x="4151" y="2983"/>
                </a:lnTo>
                <a:lnTo>
                  <a:pt x="3963" y="3248"/>
                </a:lnTo>
                <a:lnTo>
                  <a:pt x="3775" y="3524"/>
                </a:lnTo>
                <a:lnTo>
                  <a:pt x="3597" y="3809"/>
                </a:lnTo>
                <a:lnTo>
                  <a:pt x="3419" y="4103"/>
                </a:lnTo>
                <a:lnTo>
                  <a:pt x="3245" y="4407"/>
                </a:lnTo>
                <a:lnTo>
                  <a:pt x="3071" y="4720"/>
                </a:lnTo>
                <a:lnTo>
                  <a:pt x="2908" y="5034"/>
                </a:lnTo>
                <a:lnTo>
                  <a:pt x="2744" y="5366"/>
                </a:lnTo>
                <a:lnTo>
                  <a:pt x="2585" y="5698"/>
                </a:lnTo>
                <a:lnTo>
                  <a:pt x="2425" y="6040"/>
                </a:lnTo>
                <a:lnTo>
                  <a:pt x="2276" y="6392"/>
                </a:lnTo>
                <a:lnTo>
                  <a:pt x="2127" y="6743"/>
                </a:lnTo>
                <a:lnTo>
                  <a:pt x="1982" y="7104"/>
                </a:lnTo>
                <a:lnTo>
                  <a:pt x="1842" y="7474"/>
                </a:lnTo>
                <a:lnTo>
                  <a:pt x="1707" y="7854"/>
                </a:lnTo>
                <a:lnTo>
                  <a:pt x="1577" y="8234"/>
                </a:lnTo>
                <a:lnTo>
                  <a:pt x="1452" y="8623"/>
                </a:lnTo>
                <a:lnTo>
                  <a:pt x="1331" y="9013"/>
                </a:lnTo>
                <a:lnTo>
                  <a:pt x="1215" y="9411"/>
                </a:lnTo>
                <a:lnTo>
                  <a:pt x="1105" y="9820"/>
                </a:lnTo>
                <a:lnTo>
                  <a:pt x="994" y="10228"/>
                </a:lnTo>
                <a:lnTo>
                  <a:pt x="892" y="10636"/>
                </a:lnTo>
                <a:lnTo>
                  <a:pt x="796" y="11054"/>
                </a:lnTo>
                <a:lnTo>
                  <a:pt x="704" y="11482"/>
                </a:lnTo>
                <a:lnTo>
                  <a:pt x="618" y="11899"/>
                </a:lnTo>
                <a:lnTo>
                  <a:pt x="536" y="12327"/>
                </a:lnTo>
                <a:lnTo>
                  <a:pt x="459" y="12764"/>
                </a:lnTo>
                <a:lnTo>
                  <a:pt x="391" y="13200"/>
                </a:lnTo>
                <a:lnTo>
                  <a:pt x="324" y="13637"/>
                </a:lnTo>
                <a:lnTo>
                  <a:pt x="266" y="14074"/>
                </a:lnTo>
                <a:lnTo>
                  <a:pt x="213" y="14520"/>
                </a:lnTo>
                <a:lnTo>
                  <a:pt x="165" y="14967"/>
                </a:lnTo>
                <a:lnTo>
                  <a:pt x="121" y="15413"/>
                </a:lnTo>
                <a:lnTo>
                  <a:pt x="87" y="15859"/>
                </a:lnTo>
                <a:lnTo>
                  <a:pt x="54" y="16315"/>
                </a:lnTo>
                <a:lnTo>
                  <a:pt x="30" y="16761"/>
                </a:lnTo>
                <a:lnTo>
                  <a:pt x="15" y="17217"/>
                </a:lnTo>
                <a:lnTo>
                  <a:pt x="5" y="17673"/>
                </a:lnTo>
                <a:lnTo>
                  <a:pt x="1" y="18119"/>
                </a:lnTo>
                <a:lnTo>
                  <a:pt x="1" y="18575"/>
                </a:lnTo>
                <a:lnTo>
                  <a:pt x="10" y="19031"/>
                </a:lnTo>
                <a:lnTo>
                  <a:pt x="25" y="19487"/>
                </a:lnTo>
                <a:lnTo>
                  <a:pt x="44" y="19933"/>
                </a:lnTo>
                <a:lnTo>
                  <a:pt x="73" y="20389"/>
                </a:lnTo>
                <a:lnTo>
                  <a:pt x="112" y="20835"/>
                </a:lnTo>
                <a:lnTo>
                  <a:pt x="150" y="21282"/>
                </a:lnTo>
                <a:lnTo>
                  <a:pt x="198" y="21728"/>
                </a:lnTo>
                <a:lnTo>
                  <a:pt x="251" y="22165"/>
                </a:lnTo>
                <a:lnTo>
                  <a:pt x="309" y="22601"/>
                </a:lnTo>
                <a:lnTo>
                  <a:pt x="377" y="23029"/>
                </a:lnTo>
                <a:lnTo>
                  <a:pt x="449" y="23466"/>
                </a:lnTo>
                <a:lnTo>
                  <a:pt x="526" y="23883"/>
                </a:lnTo>
                <a:lnTo>
                  <a:pt x="608" y="24301"/>
                </a:lnTo>
                <a:lnTo>
                  <a:pt x="695" y="24719"/>
                </a:lnTo>
                <a:lnTo>
                  <a:pt x="786" y="25127"/>
                </a:lnTo>
                <a:lnTo>
                  <a:pt x="888" y="25536"/>
                </a:lnTo>
                <a:lnTo>
                  <a:pt x="989" y="25944"/>
                </a:lnTo>
                <a:lnTo>
                  <a:pt x="1100" y="26333"/>
                </a:lnTo>
                <a:lnTo>
                  <a:pt x="1215" y="26723"/>
                </a:lnTo>
                <a:lnTo>
                  <a:pt x="1331" y="27112"/>
                </a:lnTo>
                <a:lnTo>
                  <a:pt x="1457" y="27492"/>
                </a:lnTo>
                <a:lnTo>
                  <a:pt x="1587" y="27862"/>
                </a:lnTo>
                <a:lnTo>
                  <a:pt x="1717" y="28233"/>
                </a:lnTo>
                <a:lnTo>
                  <a:pt x="1857" y="28593"/>
                </a:lnTo>
                <a:lnTo>
                  <a:pt x="1996" y="28954"/>
                </a:lnTo>
                <a:lnTo>
                  <a:pt x="2141" y="29306"/>
                </a:lnTo>
                <a:lnTo>
                  <a:pt x="2290" y="29648"/>
                </a:lnTo>
                <a:lnTo>
                  <a:pt x="2445" y="29980"/>
                </a:lnTo>
                <a:lnTo>
                  <a:pt x="2604" y="30312"/>
                </a:lnTo>
                <a:lnTo>
                  <a:pt x="2768" y="30635"/>
                </a:lnTo>
                <a:lnTo>
                  <a:pt x="2932" y="30949"/>
                </a:lnTo>
                <a:lnTo>
                  <a:pt x="3100" y="31252"/>
                </a:lnTo>
                <a:lnTo>
                  <a:pt x="3274" y="31556"/>
                </a:lnTo>
                <a:lnTo>
                  <a:pt x="3447" y="31841"/>
                </a:lnTo>
                <a:lnTo>
                  <a:pt x="3631" y="32126"/>
                </a:lnTo>
                <a:lnTo>
                  <a:pt x="3814" y="32401"/>
                </a:lnTo>
                <a:lnTo>
                  <a:pt x="3997" y="32667"/>
                </a:lnTo>
                <a:lnTo>
                  <a:pt x="4185" y="32933"/>
                </a:lnTo>
                <a:lnTo>
                  <a:pt x="4378" y="33180"/>
                </a:lnTo>
                <a:lnTo>
                  <a:pt x="4571" y="33418"/>
                </a:lnTo>
                <a:lnTo>
                  <a:pt x="4768" y="33655"/>
                </a:lnTo>
                <a:lnTo>
                  <a:pt x="4971" y="33873"/>
                </a:lnTo>
                <a:lnTo>
                  <a:pt x="5173" y="34092"/>
                </a:lnTo>
                <a:lnTo>
                  <a:pt x="5376" y="34291"/>
                </a:lnTo>
                <a:lnTo>
                  <a:pt x="5583" y="34491"/>
                </a:lnTo>
                <a:lnTo>
                  <a:pt x="5790" y="34671"/>
                </a:lnTo>
                <a:lnTo>
                  <a:pt x="6002" y="34842"/>
                </a:lnTo>
                <a:lnTo>
                  <a:pt x="6214" y="35003"/>
                </a:lnTo>
                <a:lnTo>
                  <a:pt x="6431" y="35165"/>
                </a:lnTo>
                <a:lnTo>
                  <a:pt x="6648" y="35307"/>
                </a:lnTo>
                <a:lnTo>
                  <a:pt x="6865" y="35440"/>
                </a:lnTo>
                <a:lnTo>
                  <a:pt x="7087" y="35554"/>
                </a:lnTo>
                <a:lnTo>
                  <a:pt x="7309" y="35668"/>
                </a:lnTo>
                <a:lnTo>
                  <a:pt x="7531" y="35763"/>
                </a:lnTo>
                <a:lnTo>
                  <a:pt x="7757" y="35858"/>
                </a:lnTo>
                <a:lnTo>
                  <a:pt x="7979" y="35924"/>
                </a:lnTo>
                <a:lnTo>
                  <a:pt x="8205" y="35991"/>
                </a:lnTo>
                <a:lnTo>
                  <a:pt x="8432" y="36048"/>
                </a:lnTo>
                <a:lnTo>
                  <a:pt x="8663" y="36086"/>
                </a:lnTo>
                <a:lnTo>
                  <a:pt x="8890" y="36114"/>
                </a:lnTo>
                <a:lnTo>
                  <a:pt x="9121" y="36124"/>
                </a:lnTo>
                <a:lnTo>
                  <a:pt x="9348" y="36133"/>
                </a:lnTo>
                <a:lnTo>
                  <a:pt x="9579" y="36114"/>
                </a:lnTo>
                <a:lnTo>
                  <a:pt x="9811" y="36095"/>
                </a:lnTo>
                <a:lnTo>
                  <a:pt x="10042" y="36057"/>
                </a:lnTo>
                <a:lnTo>
                  <a:pt x="10273" y="36010"/>
                </a:lnTo>
                <a:lnTo>
                  <a:pt x="10505" y="35943"/>
                </a:lnTo>
                <a:lnTo>
                  <a:pt x="10736" y="35867"/>
                </a:lnTo>
                <a:lnTo>
                  <a:pt x="10963" y="35782"/>
                </a:lnTo>
                <a:lnTo>
                  <a:pt x="11189" y="35678"/>
                </a:lnTo>
                <a:lnTo>
                  <a:pt x="11411" y="35564"/>
                </a:lnTo>
                <a:lnTo>
                  <a:pt x="11633" y="35440"/>
                </a:lnTo>
                <a:lnTo>
                  <a:pt x="11855" y="35298"/>
                </a:lnTo>
                <a:lnTo>
                  <a:pt x="12072" y="35146"/>
                </a:lnTo>
                <a:lnTo>
                  <a:pt x="12289" y="34984"/>
                </a:lnTo>
                <a:lnTo>
                  <a:pt x="12501" y="34813"/>
                </a:lnTo>
                <a:lnTo>
                  <a:pt x="12713" y="34633"/>
                </a:lnTo>
                <a:lnTo>
                  <a:pt x="12920" y="34434"/>
                </a:lnTo>
                <a:lnTo>
                  <a:pt x="13127" y="34234"/>
                </a:lnTo>
                <a:lnTo>
                  <a:pt x="13330" y="34016"/>
                </a:lnTo>
                <a:lnTo>
                  <a:pt x="13527" y="33788"/>
                </a:lnTo>
                <a:lnTo>
                  <a:pt x="13725" y="33550"/>
                </a:lnTo>
                <a:lnTo>
                  <a:pt x="13918" y="33304"/>
                </a:lnTo>
                <a:lnTo>
                  <a:pt x="14111" y="33057"/>
                </a:lnTo>
                <a:lnTo>
                  <a:pt x="14299" y="32791"/>
                </a:lnTo>
                <a:lnTo>
                  <a:pt x="14482" y="32515"/>
                </a:lnTo>
                <a:lnTo>
                  <a:pt x="14665" y="32230"/>
                </a:lnTo>
                <a:lnTo>
                  <a:pt x="14843" y="31946"/>
                </a:lnTo>
                <a:lnTo>
                  <a:pt x="15017" y="31642"/>
                </a:lnTo>
                <a:lnTo>
                  <a:pt x="15191" y="31338"/>
                </a:lnTo>
                <a:lnTo>
                  <a:pt x="15354" y="31024"/>
                </a:lnTo>
                <a:lnTo>
                  <a:pt x="15518" y="30702"/>
                </a:lnTo>
                <a:lnTo>
                  <a:pt x="15677" y="30369"/>
                </a:lnTo>
                <a:lnTo>
                  <a:pt x="15837" y="30027"/>
                </a:lnTo>
                <a:lnTo>
                  <a:pt x="15986" y="29686"/>
                </a:lnTo>
                <a:lnTo>
                  <a:pt x="16135" y="29334"/>
                </a:lnTo>
                <a:lnTo>
                  <a:pt x="16275" y="28973"/>
                </a:lnTo>
                <a:lnTo>
                  <a:pt x="16415" y="28612"/>
                </a:lnTo>
                <a:lnTo>
                  <a:pt x="16550" y="28233"/>
                </a:lnTo>
                <a:lnTo>
                  <a:pt x="16680" y="27862"/>
                </a:lnTo>
                <a:lnTo>
                  <a:pt x="16805" y="27473"/>
                </a:lnTo>
                <a:lnTo>
                  <a:pt x="16926" y="27084"/>
                </a:lnTo>
                <a:lnTo>
                  <a:pt x="17046" y="26694"/>
                </a:lnTo>
                <a:lnTo>
                  <a:pt x="17157" y="26295"/>
                </a:lnTo>
                <a:lnTo>
                  <a:pt x="17263" y="25887"/>
                </a:lnTo>
                <a:lnTo>
                  <a:pt x="17365" y="25479"/>
                </a:lnTo>
                <a:lnTo>
                  <a:pt x="17461" y="25070"/>
                </a:lnTo>
                <a:lnTo>
                  <a:pt x="17553" y="24653"/>
                </a:lnTo>
                <a:lnTo>
                  <a:pt x="17639" y="24225"/>
                </a:lnTo>
                <a:lnTo>
                  <a:pt x="17721" y="23807"/>
                </a:lnTo>
                <a:lnTo>
                  <a:pt x="17794" y="23371"/>
                </a:lnTo>
                <a:lnTo>
                  <a:pt x="17866" y="22943"/>
                </a:lnTo>
                <a:lnTo>
                  <a:pt x="17929" y="22507"/>
                </a:lnTo>
                <a:lnTo>
                  <a:pt x="17987" y="22070"/>
                </a:lnTo>
                <a:lnTo>
                  <a:pt x="18040" y="21623"/>
                </a:lnTo>
                <a:lnTo>
                  <a:pt x="18088" y="21187"/>
                </a:lnTo>
                <a:lnTo>
                  <a:pt x="18126" y="20740"/>
                </a:lnTo>
                <a:lnTo>
                  <a:pt x="18165" y="20284"/>
                </a:lnTo>
                <a:lnTo>
                  <a:pt x="18194" y="19838"/>
                </a:lnTo>
                <a:lnTo>
                  <a:pt x="18213" y="19382"/>
                </a:lnTo>
                <a:lnTo>
                  <a:pt x="18232" y="18936"/>
                </a:lnTo>
                <a:lnTo>
                  <a:pt x="18242" y="18480"/>
                </a:lnTo>
                <a:lnTo>
                  <a:pt x="18242" y="18024"/>
                </a:lnTo>
                <a:lnTo>
                  <a:pt x="18242" y="17569"/>
                </a:lnTo>
                <a:lnTo>
                  <a:pt x="18232" y="17113"/>
                </a:lnTo>
                <a:lnTo>
                  <a:pt x="18213" y="16657"/>
                </a:lnTo>
                <a:lnTo>
                  <a:pt x="18189" y="16201"/>
                </a:lnTo>
                <a:lnTo>
                  <a:pt x="18160" y="15736"/>
                </a:lnTo>
                <a:lnTo>
                  <a:pt x="18121" y="15280"/>
                </a:lnTo>
                <a:lnTo>
                  <a:pt x="18078" y="14824"/>
                </a:lnTo>
                <a:lnTo>
                  <a:pt x="18040" y="14473"/>
                </a:lnTo>
                <a:lnTo>
                  <a:pt x="17996" y="14121"/>
                </a:lnTo>
                <a:lnTo>
                  <a:pt x="17948" y="13770"/>
                </a:lnTo>
                <a:lnTo>
                  <a:pt x="17895" y="13419"/>
                </a:lnTo>
                <a:lnTo>
                  <a:pt x="17842" y="13077"/>
                </a:lnTo>
                <a:lnTo>
                  <a:pt x="17779" y="12735"/>
                </a:lnTo>
                <a:lnTo>
                  <a:pt x="17717" y="12403"/>
                </a:lnTo>
                <a:lnTo>
                  <a:pt x="17649" y="12061"/>
                </a:lnTo>
                <a:lnTo>
                  <a:pt x="17577" y="11738"/>
                </a:lnTo>
                <a:lnTo>
                  <a:pt x="17504" y="11406"/>
                </a:lnTo>
                <a:lnTo>
                  <a:pt x="17427" y="11083"/>
                </a:lnTo>
                <a:lnTo>
                  <a:pt x="17345" y="10769"/>
                </a:lnTo>
                <a:lnTo>
                  <a:pt x="17259" y="10446"/>
                </a:lnTo>
                <a:lnTo>
                  <a:pt x="17172" y="10143"/>
                </a:lnTo>
                <a:lnTo>
                  <a:pt x="17080" y="9829"/>
                </a:lnTo>
                <a:lnTo>
                  <a:pt x="16984" y="9525"/>
                </a:lnTo>
                <a:lnTo>
                  <a:pt x="16887" y="9231"/>
                </a:lnTo>
                <a:lnTo>
                  <a:pt x="16786" y="8927"/>
                </a:lnTo>
                <a:lnTo>
                  <a:pt x="16680" y="8642"/>
                </a:lnTo>
                <a:lnTo>
                  <a:pt x="16574" y="8357"/>
                </a:lnTo>
                <a:lnTo>
                  <a:pt x="16463" y="8072"/>
                </a:lnTo>
                <a:lnTo>
                  <a:pt x="16352" y="7797"/>
                </a:lnTo>
                <a:lnTo>
                  <a:pt x="16237" y="7522"/>
                </a:lnTo>
                <a:lnTo>
                  <a:pt x="16116" y="7256"/>
                </a:lnTo>
                <a:lnTo>
                  <a:pt x="15996" y="6990"/>
                </a:lnTo>
                <a:lnTo>
                  <a:pt x="15870" y="6734"/>
                </a:lnTo>
                <a:lnTo>
                  <a:pt x="15745" y="6477"/>
                </a:lnTo>
                <a:lnTo>
                  <a:pt x="15615" y="6230"/>
                </a:lnTo>
                <a:lnTo>
                  <a:pt x="15485" y="5983"/>
                </a:lnTo>
                <a:lnTo>
                  <a:pt x="15350" y="5746"/>
                </a:lnTo>
                <a:lnTo>
                  <a:pt x="15215" y="5509"/>
                </a:lnTo>
                <a:lnTo>
                  <a:pt x="15075" y="5281"/>
                </a:lnTo>
                <a:lnTo>
                  <a:pt x="14935" y="5062"/>
                </a:lnTo>
                <a:lnTo>
                  <a:pt x="14790" y="4844"/>
                </a:lnTo>
                <a:lnTo>
                  <a:pt x="14646" y="4625"/>
                </a:lnTo>
                <a:lnTo>
                  <a:pt x="14501" y="4426"/>
                </a:lnTo>
                <a:lnTo>
                  <a:pt x="14352" y="4227"/>
                </a:lnTo>
                <a:lnTo>
                  <a:pt x="14197" y="4027"/>
                </a:lnTo>
                <a:lnTo>
                  <a:pt x="14048" y="3837"/>
                </a:lnTo>
                <a:lnTo>
                  <a:pt x="13894" y="3657"/>
                </a:lnTo>
                <a:lnTo>
                  <a:pt x="13735" y="3476"/>
                </a:lnTo>
                <a:lnTo>
                  <a:pt x="13576" y="3305"/>
                </a:lnTo>
                <a:lnTo>
                  <a:pt x="13417" y="3144"/>
                </a:lnTo>
                <a:lnTo>
                  <a:pt x="13257" y="2983"/>
                </a:lnTo>
                <a:lnTo>
                  <a:pt x="13094" y="2831"/>
                </a:lnTo>
                <a:lnTo>
                  <a:pt x="12930" y="2688"/>
                </a:lnTo>
                <a:lnTo>
                  <a:pt x="12766" y="2546"/>
                </a:lnTo>
                <a:lnTo>
                  <a:pt x="12597" y="2413"/>
                </a:lnTo>
                <a:lnTo>
                  <a:pt x="12428" y="2280"/>
                </a:lnTo>
                <a:lnTo>
                  <a:pt x="12260" y="2166"/>
                </a:lnTo>
                <a:lnTo>
                  <a:pt x="12091" y="2052"/>
                </a:lnTo>
                <a:lnTo>
                  <a:pt x="11917" y="1947"/>
                </a:lnTo>
                <a:lnTo>
                  <a:pt x="11744" y="1843"/>
                </a:lnTo>
                <a:lnTo>
                  <a:pt x="11570" y="1758"/>
                </a:lnTo>
                <a:lnTo>
                  <a:pt x="11397" y="1672"/>
                </a:lnTo>
                <a:lnTo>
                  <a:pt x="11223" y="1587"/>
                </a:lnTo>
                <a:lnTo>
                  <a:pt x="11050" y="1520"/>
                </a:lnTo>
                <a:lnTo>
                  <a:pt x="10871" y="1454"/>
                </a:lnTo>
                <a:lnTo>
                  <a:pt x="10693" y="1397"/>
                </a:lnTo>
                <a:lnTo>
                  <a:pt x="10515" y="1349"/>
                </a:lnTo>
                <a:lnTo>
                  <a:pt x="10336" y="1311"/>
                </a:lnTo>
                <a:lnTo>
                  <a:pt x="10158" y="1273"/>
                </a:lnTo>
                <a:lnTo>
                  <a:pt x="9979" y="1245"/>
                </a:lnTo>
                <a:lnTo>
                  <a:pt x="9801" y="1226"/>
                </a:lnTo>
                <a:lnTo>
                  <a:pt x="9772" y="1102"/>
                </a:lnTo>
                <a:lnTo>
                  <a:pt x="9738" y="988"/>
                </a:lnTo>
                <a:lnTo>
                  <a:pt x="9700" y="874"/>
                </a:lnTo>
                <a:lnTo>
                  <a:pt x="9661" y="760"/>
                </a:lnTo>
                <a:lnTo>
                  <a:pt x="9618" y="656"/>
                </a:lnTo>
                <a:lnTo>
                  <a:pt x="9570" y="552"/>
                </a:lnTo>
                <a:lnTo>
                  <a:pt x="9521" y="457"/>
                </a:lnTo>
                <a:lnTo>
                  <a:pt x="9468" y="371"/>
                </a:lnTo>
                <a:lnTo>
                  <a:pt x="9411" y="295"/>
                </a:lnTo>
                <a:lnTo>
                  <a:pt x="9348" y="219"/>
                </a:lnTo>
                <a:lnTo>
                  <a:pt x="9285" y="162"/>
                </a:lnTo>
                <a:lnTo>
                  <a:pt x="9213" y="105"/>
                </a:lnTo>
                <a:lnTo>
                  <a:pt x="9145" y="67"/>
                </a:lnTo>
                <a:lnTo>
                  <a:pt x="9068" y="39"/>
                </a:lnTo>
                <a:lnTo>
                  <a:pt x="8991" y="10"/>
                </a:lnTo>
                <a:lnTo>
                  <a:pt x="89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4" name="Google Shape;634;p33"/>
          <p:cNvSpPr/>
          <p:nvPr/>
        </p:nvSpPr>
        <p:spPr>
          <a:xfrm>
            <a:off x="8060403" y="4268507"/>
            <a:ext cx="424089" cy="385555"/>
          </a:xfrm>
          <a:custGeom>
            <a:rect b="b" l="l" r="r" t="t"/>
            <a:pathLst>
              <a:path extrusionOk="0" h="50350" w="35563">
                <a:moveTo>
                  <a:pt x="31923" y="5053"/>
                </a:moveTo>
                <a:lnTo>
                  <a:pt x="31388" y="6439"/>
                </a:lnTo>
                <a:lnTo>
                  <a:pt x="30853" y="7816"/>
                </a:lnTo>
                <a:lnTo>
                  <a:pt x="30313" y="9184"/>
                </a:lnTo>
                <a:lnTo>
                  <a:pt x="29773" y="10551"/>
                </a:lnTo>
                <a:lnTo>
                  <a:pt x="29228" y="11909"/>
                </a:lnTo>
                <a:lnTo>
                  <a:pt x="28683" y="13257"/>
                </a:lnTo>
                <a:lnTo>
                  <a:pt x="28134" y="14615"/>
                </a:lnTo>
                <a:lnTo>
                  <a:pt x="27584" y="15964"/>
                </a:lnTo>
                <a:lnTo>
                  <a:pt x="27030" y="17303"/>
                </a:lnTo>
                <a:lnTo>
                  <a:pt x="26471" y="18642"/>
                </a:lnTo>
                <a:lnTo>
                  <a:pt x="25352" y="21310"/>
                </a:lnTo>
                <a:lnTo>
                  <a:pt x="24224" y="23960"/>
                </a:lnTo>
                <a:lnTo>
                  <a:pt x="23091" y="26599"/>
                </a:lnTo>
                <a:lnTo>
                  <a:pt x="21949" y="29230"/>
                </a:lnTo>
                <a:lnTo>
                  <a:pt x="20802" y="31841"/>
                </a:lnTo>
                <a:lnTo>
                  <a:pt x="19649" y="34453"/>
                </a:lnTo>
                <a:lnTo>
                  <a:pt x="18493" y="37064"/>
                </a:lnTo>
                <a:lnTo>
                  <a:pt x="17331" y="39657"/>
                </a:lnTo>
                <a:lnTo>
                  <a:pt x="16164" y="42258"/>
                </a:lnTo>
                <a:lnTo>
                  <a:pt x="13826" y="47443"/>
                </a:lnTo>
                <a:lnTo>
                  <a:pt x="13812" y="47310"/>
                </a:lnTo>
                <a:lnTo>
                  <a:pt x="13792" y="47177"/>
                </a:lnTo>
                <a:lnTo>
                  <a:pt x="13768" y="47045"/>
                </a:lnTo>
                <a:lnTo>
                  <a:pt x="13739" y="46912"/>
                </a:lnTo>
                <a:lnTo>
                  <a:pt x="13089" y="44652"/>
                </a:lnTo>
                <a:lnTo>
                  <a:pt x="12438" y="42391"/>
                </a:lnTo>
                <a:lnTo>
                  <a:pt x="11782" y="40131"/>
                </a:lnTo>
                <a:lnTo>
                  <a:pt x="11117" y="37881"/>
                </a:lnTo>
                <a:lnTo>
                  <a:pt x="10452" y="35630"/>
                </a:lnTo>
                <a:lnTo>
                  <a:pt x="9782" y="33389"/>
                </a:lnTo>
                <a:lnTo>
                  <a:pt x="9107" y="31139"/>
                </a:lnTo>
                <a:lnTo>
                  <a:pt x="8427" y="28907"/>
                </a:lnTo>
                <a:lnTo>
                  <a:pt x="7742" y="26675"/>
                </a:lnTo>
                <a:lnTo>
                  <a:pt x="7053" y="24444"/>
                </a:lnTo>
                <a:lnTo>
                  <a:pt x="6364" y="22222"/>
                </a:lnTo>
                <a:lnTo>
                  <a:pt x="5665" y="20009"/>
                </a:lnTo>
                <a:lnTo>
                  <a:pt x="4966" y="17797"/>
                </a:lnTo>
                <a:lnTo>
                  <a:pt x="4262" y="15594"/>
                </a:lnTo>
                <a:lnTo>
                  <a:pt x="3558" y="13390"/>
                </a:lnTo>
                <a:lnTo>
                  <a:pt x="2845" y="11197"/>
                </a:lnTo>
                <a:lnTo>
                  <a:pt x="4667" y="10864"/>
                </a:lnTo>
                <a:lnTo>
                  <a:pt x="6484" y="10523"/>
                </a:lnTo>
                <a:lnTo>
                  <a:pt x="8302" y="10171"/>
                </a:lnTo>
                <a:lnTo>
                  <a:pt x="10119" y="9810"/>
                </a:lnTo>
                <a:lnTo>
                  <a:pt x="11936" y="9431"/>
                </a:lnTo>
                <a:lnTo>
                  <a:pt x="13754" y="9051"/>
                </a:lnTo>
                <a:lnTo>
                  <a:pt x="15571" y="8661"/>
                </a:lnTo>
                <a:lnTo>
                  <a:pt x="17389" y="8272"/>
                </a:lnTo>
                <a:lnTo>
                  <a:pt x="21023" y="7474"/>
                </a:lnTo>
                <a:lnTo>
                  <a:pt x="24658" y="6658"/>
                </a:lnTo>
                <a:lnTo>
                  <a:pt x="28288" y="5851"/>
                </a:lnTo>
                <a:lnTo>
                  <a:pt x="31923" y="5053"/>
                </a:lnTo>
                <a:close/>
                <a:moveTo>
                  <a:pt x="34483" y="1"/>
                </a:moveTo>
                <a:lnTo>
                  <a:pt x="34406" y="10"/>
                </a:lnTo>
                <a:lnTo>
                  <a:pt x="32342" y="447"/>
                </a:lnTo>
                <a:lnTo>
                  <a:pt x="30279" y="875"/>
                </a:lnTo>
                <a:lnTo>
                  <a:pt x="26148" y="1710"/>
                </a:lnTo>
                <a:lnTo>
                  <a:pt x="22016" y="2546"/>
                </a:lnTo>
                <a:lnTo>
                  <a:pt x="17885" y="3382"/>
                </a:lnTo>
                <a:lnTo>
                  <a:pt x="15822" y="3809"/>
                </a:lnTo>
                <a:lnTo>
                  <a:pt x="13754" y="4246"/>
                </a:lnTo>
                <a:lnTo>
                  <a:pt x="11691" y="4692"/>
                </a:lnTo>
                <a:lnTo>
                  <a:pt x="9627" y="5138"/>
                </a:lnTo>
                <a:lnTo>
                  <a:pt x="7564" y="5604"/>
                </a:lnTo>
                <a:lnTo>
                  <a:pt x="5506" y="6088"/>
                </a:lnTo>
                <a:lnTo>
                  <a:pt x="3447" y="6582"/>
                </a:lnTo>
                <a:lnTo>
                  <a:pt x="1384" y="7095"/>
                </a:lnTo>
                <a:lnTo>
                  <a:pt x="1321" y="7114"/>
                </a:lnTo>
                <a:lnTo>
                  <a:pt x="1254" y="7142"/>
                </a:lnTo>
                <a:lnTo>
                  <a:pt x="1191" y="7170"/>
                </a:lnTo>
                <a:lnTo>
                  <a:pt x="1133" y="7208"/>
                </a:lnTo>
                <a:lnTo>
                  <a:pt x="1076" y="7256"/>
                </a:lnTo>
                <a:lnTo>
                  <a:pt x="1018" y="7303"/>
                </a:lnTo>
                <a:lnTo>
                  <a:pt x="965" y="7360"/>
                </a:lnTo>
                <a:lnTo>
                  <a:pt x="916" y="7417"/>
                </a:lnTo>
                <a:lnTo>
                  <a:pt x="863" y="7474"/>
                </a:lnTo>
                <a:lnTo>
                  <a:pt x="820" y="7550"/>
                </a:lnTo>
                <a:lnTo>
                  <a:pt x="728" y="7693"/>
                </a:lnTo>
                <a:lnTo>
                  <a:pt x="651" y="7854"/>
                </a:lnTo>
                <a:lnTo>
                  <a:pt x="579" y="8025"/>
                </a:lnTo>
                <a:lnTo>
                  <a:pt x="492" y="8130"/>
                </a:lnTo>
                <a:lnTo>
                  <a:pt x="410" y="8253"/>
                </a:lnTo>
                <a:lnTo>
                  <a:pt x="333" y="8386"/>
                </a:lnTo>
                <a:lnTo>
                  <a:pt x="261" y="8528"/>
                </a:lnTo>
                <a:lnTo>
                  <a:pt x="198" y="8680"/>
                </a:lnTo>
                <a:lnTo>
                  <a:pt x="140" y="8842"/>
                </a:lnTo>
                <a:lnTo>
                  <a:pt x="92" y="9022"/>
                </a:lnTo>
                <a:lnTo>
                  <a:pt x="54" y="9203"/>
                </a:lnTo>
                <a:lnTo>
                  <a:pt x="25" y="9402"/>
                </a:lnTo>
                <a:lnTo>
                  <a:pt x="10" y="9601"/>
                </a:lnTo>
                <a:lnTo>
                  <a:pt x="5" y="9696"/>
                </a:lnTo>
                <a:lnTo>
                  <a:pt x="1" y="9801"/>
                </a:lnTo>
                <a:lnTo>
                  <a:pt x="1" y="9905"/>
                </a:lnTo>
                <a:lnTo>
                  <a:pt x="5" y="10019"/>
                </a:lnTo>
                <a:lnTo>
                  <a:pt x="15" y="10124"/>
                </a:lnTo>
                <a:lnTo>
                  <a:pt x="25" y="10238"/>
                </a:lnTo>
                <a:lnTo>
                  <a:pt x="39" y="10342"/>
                </a:lnTo>
                <a:lnTo>
                  <a:pt x="58" y="10456"/>
                </a:lnTo>
                <a:lnTo>
                  <a:pt x="78" y="10570"/>
                </a:lnTo>
                <a:lnTo>
                  <a:pt x="102" y="10684"/>
                </a:lnTo>
                <a:lnTo>
                  <a:pt x="131" y="10798"/>
                </a:lnTo>
                <a:lnTo>
                  <a:pt x="164" y="10912"/>
                </a:lnTo>
                <a:lnTo>
                  <a:pt x="878" y="13305"/>
                </a:lnTo>
                <a:lnTo>
                  <a:pt x="1601" y="15698"/>
                </a:lnTo>
                <a:lnTo>
                  <a:pt x="2329" y="18091"/>
                </a:lnTo>
                <a:lnTo>
                  <a:pt x="3062" y="20474"/>
                </a:lnTo>
                <a:lnTo>
                  <a:pt x="3799" y="22858"/>
                </a:lnTo>
                <a:lnTo>
                  <a:pt x="4542" y="25232"/>
                </a:lnTo>
                <a:lnTo>
                  <a:pt x="5294" y="27606"/>
                </a:lnTo>
                <a:lnTo>
                  <a:pt x="6046" y="29971"/>
                </a:lnTo>
                <a:lnTo>
                  <a:pt x="6802" y="32326"/>
                </a:lnTo>
                <a:lnTo>
                  <a:pt x="7564" y="34681"/>
                </a:lnTo>
                <a:lnTo>
                  <a:pt x="8331" y="37036"/>
                </a:lnTo>
                <a:lnTo>
                  <a:pt x="9102" y="39372"/>
                </a:lnTo>
                <a:lnTo>
                  <a:pt x="9878" y="41708"/>
                </a:lnTo>
                <a:lnTo>
                  <a:pt x="10654" y="44034"/>
                </a:lnTo>
                <a:lnTo>
                  <a:pt x="11435" y="46351"/>
                </a:lnTo>
                <a:lnTo>
                  <a:pt x="12226" y="48659"/>
                </a:lnTo>
                <a:lnTo>
                  <a:pt x="12288" y="48830"/>
                </a:lnTo>
                <a:lnTo>
                  <a:pt x="12356" y="48972"/>
                </a:lnTo>
                <a:lnTo>
                  <a:pt x="12433" y="49105"/>
                </a:lnTo>
                <a:lnTo>
                  <a:pt x="12510" y="49210"/>
                </a:lnTo>
                <a:lnTo>
                  <a:pt x="12587" y="49295"/>
                </a:lnTo>
                <a:lnTo>
                  <a:pt x="12669" y="49362"/>
                </a:lnTo>
                <a:lnTo>
                  <a:pt x="12756" y="49409"/>
                </a:lnTo>
                <a:lnTo>
                  <a:pt x="12838" y="49438"/>
                </a:lnTo>
                <a:lnTo>
                  <a:pt x="12925" y="49447"/>
                </a:lnTo>
                <a:lnTo>
                  <a:pt x="13007" y="49447"/>
                </a:lnTo>
                <a:lnTo>
                  <a:pt x="13093" y="49428"/>
                </a:lnTo>
                <a:lnTo>
                  <a:pt x="13175" y="49390"/>
                </a:lnTo>
                <a:lnTo>
                  <a:pt x="13257" y="49343"/>
                </a:lnTo>
                <a:lnTo>
                  <a:pt x="13334" y="49276"/>
                </a:lnTo>
                <a:lnTo>
                  <a:pt x="13412" y="49200"/>
                </a:lnTo>
                <a:lnTo>
                  <a:pt x="13484" y="49115"/>
                </a:lnTo>
                <a:lnTo>
                  <a:pt x="13494" y="49200"/>
                </a:lnTo>
                <a:lnTo>
                  <a:pt x="13508" y="49295"/>
                </a:lnTo>
                <a:lnTo>
                  <a:pt x="13527" y="49390"/>
                </a:lnTo>
                <a:lnTo>
                  <a:pt x="13547" y="49476"/>
                </a:lnTo>
                <a:lnTo>
                  <a:pt x="13571" y="49561"/>
                </a:lnTo>
                <a:lnTo>
                  <a:pt x="13595" y="49637"/>
                </a:lnTo>
                <a:lnTo>
                  <a:pt x="13653" y="49789"/>
                </a:lnTo>
                <a:lnTo>
                  <a:pt x="13720" y="49931"/>
                </a:lnTo>
                <a:lnTo>
                  <a:pt x="13797" y="50055"/>
                </a:lnTo>
                <a:lnTo>
                  <a:pt x="13836" y="50112"/>
                </a:lnTo>
                <a:lnTo>
                  <a:pt x="13874" y="50159"/>
                </a:lnTo>
                <a:lnTo>
                  <a:pt x="13918" y="50207"/>
                </a:lnTo>
                <a:lnTo>
                  <a:pt x="13961" y="50245"/>
                </a:lnTo>
                <a:lnTo>
                  <a:pt x="14009" y="50273"/>
                </a:lnTo>
                <a:lnTo>
                  <a:pt x="14053" y="50302"/>
                </a:lnTo>
                <a:lnTo>
                  <a:pt x="14101" y="50321"/>
                </a:lnTo>
                <a:lnTo>
                  <a:pt x="14149" y="50340"/>
                </a:lnTo>
                <a:lnTo>
                  <a:pt x="14197" y="50349"/>
                </a:lnTo>
                <a:lnTo>
                  <a:pt x="14250" y="50349"/>
                </a:lnTo>
                <a:lnTo>
                  <a:pt x="14299" y="50340"/>
                </a:lnTo>
                <a:lnTo>
                  <a:pt x="14347" y="50330"/>
                </a:lnTo>
                <a:lnTo>
                  <a:pt x="14400" y="50302"/>
                </a:lnTo>
                <a:lnTo>
                  <a:pt x="14448" y="50273"/>
                </a:lnTo>
                <a:lnTo>
                  <a:pt x="14501" y="50235"/>
                </a:lnTo>
                <a:lnTo>
                  <a:pt x="14549" y="50197"/>
                </a:lnTo>
                <a:lnTo>
                  <a:pt x="14597" y="50140"/>
                </a:lnTo>
                <a:lnTo>
                  <a:pt x="14650" y="50074"/>
                </a:lnTo>
                <a:lnTo>
                  <a:pt x="14699" y="50007"/>
                </a:lnTo>
                <a:lnTo>
                  <a:pt x="14747" y="49922"/>
                </a:lnTo>
                <a:lnTo>
                  <a:pt x="15470" y="48611"/>
                </a:lnTo>
                <a:lnTo>
                  <a:pt x="16188" y="47291"/>
                </a:lnTo>
                <a:lnTo>
                  <a:pt x="16902" y="45952"/>
                </a:lnTo>
                <a:lnTo>
                  <a:pt x="17606" y="44614"/>
                </a:lnTo>
                <a:lnTo>
                  <a:pt x="18305" y="43256"/>
                </a:lnTo>
                <a:lnTo>
                  <a:pt x="18999" y="41888"/>
                </a:lnTo>
                <a:lnTo>
                  <a:pt x="19688" y="40511"/>
                </a:lnTo>
                <a:lnTo>
                  <a:pt x="20373" y="39115"/>
                </a:lnTo>
                <a:lnTo>
                  <a:pt x="21047" y="37719"/>
                </a:lnTo>
                <a:lnTo>
                  <a:pt x="21722" y="36314"/>
                </a:lnTo>
                <a:lnTo>
                  <a:pt x="22388" y="34899"/>
                </a:lnTo>
                <a:lnTo>
                  <a:pt x="23053" y="33465"/>
                </a:lnTo>
                <a:lnTo>
                  <a:pt x="23708" y="32031"/>
                </a:lnTo>
                <a:lnTo>
                  <a:pt x="24359" y="30588"/>
                </a:lnTo>
                <a:lnTo>
                  <a:pt x="25010" y="29135"/>
                </a:lnTo>
                <a:lnTo>
                  <a:pt x="25651" y="27673"/>
                </a:lnTo>
                <a:lnTo>
                  <a:pt x="26288" y="26201"/>
                </a:lnTo>
                <a:lnTo>
                  <a:pt x="26924" y="24729"/>
                </a:lnTo>
                <a:lnTo>
                  <a:pt x="27555" y="23238"/>
                </a:lnTo>
                <a:lnTo>
                  <a:pt x="28177" y="21747"/>
                </a:lnTo>
                <a:lnTo>
                  <a:pt x="28799" y="20256"/>
                </a:lnTo>
                <a:lnTo>
                  <a:pt x="29416" y="18746"/>
                </a:lnTo>
                <a:lnTo>
                  <a:pt x="30028" y="17236"/>
                </a:lnTo>
                <a:lnTo>
                  <a:pt x="30641" y="15717"/>
                </a:lnTo>
                <a:lnTo>
                  <a:pt x="31248" y="14198"/>
                </a:lnTo>
                <a:lnTo>
                  <a:pt x="31851" y="12669"/>
                </a:lnTo>
                <a:lnTo>
                  <a:pt x="32448" y="11130"/>
                </a:lnTo>
                <a:lnTo>
                  <a:pt x="33041" y="9592"/>
                </a:lnTo>
                <a:lnTo>
                  <a:pt x="33634" y="8054"/>
                </a:lnTo>
                <a:lnTo>
                  <a:pt x="34222" y="6506"/>
                </a:lnTo>
                <a:lnTo>
                  <a:pt x="34810" y="4948"/>
                </a:lnTo>
                <a:lnTo>
                  <a:pt x="35394" y="3401"/>
                </a:lnTo>
                <a:lnTo>
                  <a:pt x="35437" y="3268"/>
                </a:lnTo>
                <a:lnTo>
                  <a:pt x="35471" y="3144"/>
                </a:lnTo>
                <a:lnTo>
                  <a:pt x="35500" y="3002"/>
                </a:lnTo>
                <a:lnTo>
                  <a:pt x="35524" y="2869"/>
                </a:lnTo>
                <a:lnTo>
                  <a:pt x="35543" y="2726"/>
                </a:lnTo>
                <a:lnTo>
                  <a:pt x="35553" y="2584"/>
                </a:lnTo>
                <a:lnTo>
                  <a:pt x="35562" y="2432"/>
                </a:lnTo>
                <a:lnTo>
                  <a:pt x="35562" y="2289"/>
                </a:lnTo>
                <a:lnTo>
                  <a:pt x="35558" y="2138"/>
                </a:lnTo>
                <a:lnTo>
                  <a:pt x="35548" y="1995"/>
                </a:lnTo>
                <a:lnTo>
                  <a:pt x="35534" y="1843"/>
                </a:lnTo>
                <a:lnTo>
                  <a:pt x="35514" y="1701"/>
                </a:lnTo>
                <a:lnTo>
                  <a:pt x="35490" y="1558"/>
                </a:lnTo>
                <a:lnTo>
                  <a:pt x="35461" y="1416"/>
                </a:lnTo>
                <a:lnTo>
                  <a:pt x="35427" y="1283"/>
                </a:lnTo>
                <a:lnTo>
                  <a:pt x="35394" y="1150"/>
                </a:lnTo>
                <a:lnTo>
                  <a:pt x="35350" y="1017"/>
                </a:lnTo>
                <a:lnTo>
                  <a:pt x="35307" y="894"/>
                </a:lnTo>
                <a:lnTo>
                  <a:pt x="35259" y="770"/>
                </a:lnTo>
                <a:lnTo>
                  <a:pt x="35211" y="656"/>
                </a:lnTo>
                <a:lnTo>
                  <a:pt x="35158" y="552"/>
                </a:lnTo>
                <a:lnTo>
                  <a:pt x="35100" y="457"/>
                </a:lnTo>
                <a:lnTo>
                  <a:pt x="35037" y="362"/>
                </a:lnTo>
                <a:lnTo>
                  <a:pt x="34979" y="286"/>
                </a:lnTo>
                <a:lnTo>
                  <a:pt x="34912" y="210"/>
                </a:lnTo>
                <a:lnTo>
                  <a:pt x="34844" y="143"/>
                </a:lnTo>
                <a:lnTo>
                  <a:pt x="34777" y="96"/>
                </a:lnTo>
                <a:lnTo>
                  <a:pt x="34704" y="48"/>
                </a:lnTo>
                <a:lnTo>
                  <a:pt x="34632" y="20"/>
                </a:lnTo>
                <a:lnTo>
                  <a:pt x="34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5" name="Google Shape;635;p33"/>
          <p:cNvSpPr txBox="1"/>
          <p:nvPr>
            <p:ph idx="1" type="subTitle"/>
          </p:nvPr>
        </p:nvSpPr>
        <p:spPr>
          <a:xfrm>
            <a:off x="729450" y="2211100"/>
            <a:ext cx="3766200" cy="20574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Annual International robotics competition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Focused on Soccer-playing robots and advancing robotics and AI research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Hosts a competition for a variety of age levels as different leagues. 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0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Problems Encountered!</a:t>
            </a:r>
            <a:endParaRPr/>
          </a:p>
        </p:txBody>
      </p:sp>
      <p:sp>
        <p:nvSpPr>
          <p:cNvPr id="1150" name="Google Shape;1150;p6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 sz="2000"/>
              <a:t>Line Sensors didn’t read good values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 sz="2000"/>
              <a:t>Ball Capture Zone Too Small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 sz="2000"/>
              <a:t>No Handle</a:t>
            </a:r>
            <a:endParaRPr sz="2000"/>
          </a:p>
        </p:txBody>
      </p:sp>
      <p:pic>
        <p:nvPicPr>
          <p:cNvPr id="1151" name="Google Shape;11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619" y="1686775"/>
            <a:ext cx="2441075" cy="24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60"/>
          <p:cNvPicPr preferRelativeResize="0"/>
          <p:nvPr/>
        </p:nvPicPr>
        <p:blipFill rotWithShape="1">
          <a:blip r:embed="rId4">
            <a:alphaModFix/>
          </a:blip>
          <a:srcRect b="0" l="15783" r="18257" t="33545"/>
          <a:stretch/>
        </p:blipFill>
        <p:spPr>
          <a:xfrm>
            <a:off x="1989775" y="2571750"/>
            <a:ext cx="3145874" cy="17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1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Sensors Got Bad Readings</a:t>
            </a:r>
            <a:endParaRPr/>
          </a:p>
        </p:txBody>
      </p:sp>
      <p:sp>
        <p:nvSpPr>
          <p:cNvPr id="1158" name="Google Shape;1158;p61"/>
          <p:cNvSpPr txBox="1"/>
          <p:nvPr/>
        </p:nvSpPr>
        <p:spPr>
          <a:xfrm>
            <a:off x="809388" y="2832250"/>
            <a:ext cx="93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Original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9" name="Google Shape;1159;p61"/>
          <p:cNvSpPr txBox="1"/>
          <p:nvPr/>
        </p:nvSpPr>
        <p:spPr>
          <a:xfrm>
            <a:off x="6760350" y="2960438"/>
            <a:ext cx="93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0" name="Google Shape;11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220" y="3044871"/>
            <a:ext cx="2723753" cy="189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498" y="3042127"/>
            <a:ext cx="2656032" cy="1898855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1"/>
          <p:cNvSpPr txBox="1"/>
          <p:nvPr/>
        </p:nvSpPr>
        <p:spPr>
          <a:xfrm>
            <a:off x="3613793" y="3686959"/>
            <a:ext cx="8586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C1C1B"/>
                </a:solidFill>
                <a:latin typeface="Didact Gothic"/>
                <a:ea typeface="Didact Gothic"/>
                <a:cs typeface="Didact Gothic"/>
                <a:sym typeface="Didact Gothic"/>
              </a:rPr>
              <a:t>45mm</a:t>
            </a:r>
            <a:endParaRPr sz="1300">
              <a:solidFill>
                <a:srgbClr val="1C1C1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C1C1B"/>
                </a:solidFill>
                <a:latin typeface="Didact Gothic"/>
                <a:ea typeface="Didact Gothic"/>
                <a:cs typeface="Didact Gothic"/>
                <a:sym typeface="Didact Gothic"/>
              </a:rPr>
              <a:t>9 beads</a:t>
            </a:r>
            <a:endParaRPr sz="1300">
              <a:solidFill>
                <a:srgbClr val="1C1C1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3" name="Google Shape;1163;p61"/>
          <p:cNvSpPr txBox="1"/>
          <p:nvPr/>
        </p:nvSpPr>
        <p:spPr>
          <a:xfrm>
            <a:off x="6509436" y="3701047"/>
            <a:ext cx="8586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C1C1B"/>
                </a:solidFill>
                <a:latin typeface="Didact Gothic"/>
                <a:ea typeface="Didact Gothic"/>
                <a:cs typeface="Didact Gothic"/>
                <a:sym typeface="Didact Gothic"/>
              </a:rPr>
              <a:t>54mm</a:t>
            </a:r>
            <a:endParaRPr sz="1300">
              <a:solidFill>
                <a:srgbClr val="1C1C1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C1C1B"/>
                </a:solidFill>
                <a:latin typeface="Didact Gothic"/>
                <a:ea typeface="Didact Gothic"/>
                <a:cs typeface="Didact Gothic"/>
                <a:sym typeface="Didact Gothic"/>
              </a:rPr>
              <a:t>11 beads</a:t>
            </a:r>
            <a:endParaRPr sz="1300">
              <a:solidFill>
                <a:srgbClr val="1C1C1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164" name="Google Shape;1164;p61"/>
          <p:cNvCxnSpPr/>
          <p:nvPr/>
        </p:nvCxnSpPr>
        <p:spPr>
          <a:xfrm>
            <a:off x="4063375" y="4805313"/>
            <a:ext cx="895500" cy="19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5" name="Google Shape;1165;p61"/>
          <p:cNvSpPr/>
          <p:nvPr/>
        </p:nvSpPr>
        <p:spPr>
          <a:xfrm>
            <a:off x="1099550" y="1699025"/>
            <a:ext cx="4774200" cy="234900"/>
          </a:xfrm>
          <a:prstGeom prst="rect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6" name="Google Shape;1166;p61"/>
          <p:cNvSpPr/>
          <p:nvPr/>
        </p:nvSpPr>
        <p:spPr>
          <a:xfrm>
            <a:off x="1154250" y="1939325"/>
            <a:ext cx="177900" cy="109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7" name="Google Shape;1167;p61"/>
          <p:cNvSpPr/>
          <p:nvPr/>
        </p:nvSpPr>
        <p:spPr>
          <a:xfrm>
            <a:off x="1459326" y="1939325"/>
            <a:ext cx="177900" cy="109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8" name="Google Shape;1168;p61"/>
          <p:cNvSpPr/>
          <p:nvPr/>
        </p:nvSpPr>
        <p:spPr>
          <a:xfrm>
            <a:off x="1992450" y="1939325"/>
            <a:ext cx="177900" cy="109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9" name="Google Shape;1169;p61"/>
          <p:cNvSpPr/>
          <p:nvPr/>
        </p:nvSpPr>
        <p:spPr>
          <a:xfrm>
            <a:off x="2297526" y="1939325"/>
            <a:ext cx="177900" cy="109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0" name="Google Shape;1170;p61"/>
          <p:cNvSpPr/>
          <p:nvPr/>
        </p:nvSpPr>
        <p:spPr>
          <a:xfrm>
            <a:off x="2754450" y="1939325"/>
            <a:ext cx="177900" cy="109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1" name="Google Shape;1171;p61"/>
          <p:cNvSpPr/>
          <p:nvPr/>
        </p:nvSpPr>
        <p:spPr>
          <a:xfrm>
            <a:off x="3059526" y="1939325"/>
            <a:ext cx="177900" cy="109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2" name="Google Shape;1172;p61"/>
          <p:cNvSpPr/>
          <p:nvPr/>
        </p:nvSpPr>
        <p:spPr>
          <a:xfrm>
            <a:off x="3516450" y="1939325"/>
            <a:ext cx="177900" cy="109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3" name="Google Shape;1173;p61"/>
          <p:cNvSpPr/>
          <p:nvPr/>
        </p:nvSpPr>
        <p:spPr>
          <a:xfrm>
            <a:off x="3821526" y="1939325"/>
            <a:ext cx="177900" cy="109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4" name="Google Shape;1174;p61"/>
          <p:cNvSpPr/>
          <p:nvPr/>
        </p:nvSpPr>
        <p:spPr>
          <a:xfrm>
            <a:off x="4278450" y="1939325"/>
            <a:ext cx="177900" cy="109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5" name="Google Shape;1175;p61"/>
          <p:cNvSpPr/>
          <p:nvPr/>
        </p:nvSpPr>
        <p:spPr>
          <a:xfrm>
            <a:off x="4583526" y="1939325"/>
            <a:ext cx="177900" cy="109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6" name="Google Shape;1176;p61"/>
          <p:cNvSpPr/>
          <p:nvPr/>
        </p:nvSpPr>
        <p:spPr>
          <a:xfrm>
            <a:off x="5116650" y="1939325"/>
            <a:ext cx="177900" cy="109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7" name="Google Shape;1177;p61"/>
          <p:cNvSpPr/>
          <p:nvPr/>
        </p:nvSpPr>
        <p:spPr>
          <a:xfrm>
            <a:off x="5421726" y="1939325"/>
            <a:ext cx="177900" cy="109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8" name="Google Shape;1178;p61"/>
          <p:cNvSpPr/>
          <p:nvPr/>
        </p:nvSpPr>
        <p:spPr>
          <a:xfrm>
            <a:off x="1180077" y="2063350"/>
            <a:ext cx="20175" cy="168225"/>
          </a:xfrm>
          <a:custGeom>
            <a:rect b="b" l="l" r="r" t="t"/>
            <a:pathLst>
              <a:path extrusionOk="0" h="6729" w="807">
                <a:moveTo>
                  <a:pt x="807" y="0"/>
                </a:moveTo>
                <a:cubicBezTo>
                  <a:pt x="384" y="2113"/>
                  <a:pt x="-717" y="7987"/>
                  <a:pt x="807" y="646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9" name="Google Shape;1179;p61"/>
          <p:cNvSpPr/>
          <p:nvPr/>
        </p:nvSpPr>
        <p:spPr>
          <a:xfrm>
            <a:off x="1251275" y="2063350"/>
            <a:ext cx="65275" cy="170100"/>
          </a:xfrm>
          <a:custGeom>
            <a:rect b="b" l="l" r="r" t="t"/>
            <a:pathLst>
              <a:path extrusionOk="0" h="6804" w="2611">
                <a:moveTo>
                  <a:pt x="0" y="0"/>
                </a:moveTo>
                <a:cubicBezTo>
                  <a:pt x="1501" y="1877"/>
                  <a:pt x="3140" y="4524"/>
                  <a:pt x="2381" y="680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0" name="Google Shape;1180;p61"/>
          <p:cNvSpPr/>
          <p:nvPr/>
        </p:nvSpPr>
        <p:spPr>
          <a:xfrm>
            <a:off x="2018277" y="2063350"/>
            <a:ext cx="20175" cy="168225"/>
          </a:xfrm>
          <a:custGeom>
            <a:rect b="b" l="l" r="r" t="t"/>
            <a:pathLst>
              <a:path extrusionOk="0" h="6729" w="807">
                <a:moveTo>
                  <a:pt x="807" y="0"/>
                </a:moveTo>
                <a:cubicBezTo>
                  <a:pt x="384" y="2113"/>
                  <a:pt x="-717" y="7987"/>
                  <a:pt x="807" y="646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1" name="Google Shape;1181;p61"/>
          <p:cNvSpPr/>
          <p:nvPr/>
        </p:nvSpPr>
        <p:spPr>
          <a:xfrm>
            <a:off x="2089475" y="2063350"/>
            <a:ext cx="65275" cy="170100"/>
          </a:xfrm>
          <a:custGeom>
            <a:rect b="b" l="l" r="r" t="t"/>
            <a:pathLst>
              <a:path extrusionOk="0" h="6804" w="2611">
                <a:moveTo>
                  <a:pt x="0" y="0"/>
                </a:moveTo>
                <a:cubicBezTo>
                  <a:pt x="1501" y="1877"/>
                  <a:pt x="3140" y="4524"/>
                  <a:pt x="2381" y="680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2" name="Google Shape;1182;p61"/>
          <p:cNvSpPr/>
          <p:nvPr/>
        </p:nvSpPr>
        <p:spPr>
          <a:xfrm>
            <a:off x="2780277" y="2063350"/>
            <a:ext cx="20175" cy="168225"/>
          </a:xfrm>
          <a:custGeom>
            <a:rect b="b" l="l" r="r" t="t"/>
            <a:pathLst>
              <a:path extrusionOk="0" h="6729" w="807">
                <a:moveTo>
                  <a:pt x="807" y="0"/>
                </a:moveTo>
                <a:cubicBezTo>
                  <a:pt x="384" y="2113"/>
                  <a:pt x="-717" y="7987"/>
                  <a:pt x="807" y="646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3" name="Google Shape;1183;p61"/>
          <p:cNvSpPr/>
          <p:nvPr/>
        </p:nvSpPr>
        <p:spPr>
          <a:xfrm>
            <a:off x="2851475" y="2063350"/>
            <a:ext cx="65275" cy="170100"/>
          </a:xfrm>
          <a:custGeom>
            <a:rect b="b" l="l" r="r" t="t"/>
            <a:pathLst>
              <a:path extrusionOk="0" h="6804" w="2611">
                <a:moveTo>
                  <a:pt x="0" y="0"/>
                </a:moveTo>
                <a:cubicBezTo>
                  <a:pt x="1501" y="1877"/>
                  <a:pt x="3140" y="4524"/>
                  <a:pt x="2381" y="680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4" name="Google Shape;1184;p61"/>
          <p:cNvSpPr/>
          <p:nvPr/>
        </p:nvSpPr>
        <p:spPr>
          <a:xfrm>
            <a:off x="3542277" y="2063350"/>
            <a:ext cx="20175" cy="168225"/>
          </a:xfrm>
          <a:custGeom>
            <a:rect b="b" l="l" r="r" t="t"/>
            <a:pathLst>
              <a:path extrusionOk="0" h="6729" w="807">
                <a:moveTo>
                  <a:pt x="807" y="0"/>
                </a:moveTo>
                <a:cubicBezTo>
                  <a:pt x="384" y="2113"/>
                  <a:pt x="-717" y="7987"/>
                  <a:pt x="807" y="646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5" name="Google Shape;1185;p61"/>
          <p:cNvSpPr/>
          <p:nvPr/>
        </p:nvSpPr>
        <p:spPr>
          <a:xfrm>
            <a:off x="3613475" y="2063350"/>
            <a:ext cx="65275" cy="170100"/>
          </a:xfrm>
          <a:custGeom>
            <a:rect b="b" l="l" r="r" t="t"/>
            <a:pathLst>
              <a:path extrusionOk="0" h="6804" w="2611">
                <a:moveTo>
                  <a:pt x="0" y="0"/>
                </a:moveTo>
                <a:cubicBezTo>
                  <a:pt x="1501" y="1877"/>
                  <a:pt x="3140" y="4524"/>
                  <a:pt x="2381" y="680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6" name="Google Shape;1186;p61"/>
          <p:cNvSpPr/>
          <p:nvPr/>
        </p:nvSpPr>
        <p:spPr>
          <a:xfrm>
            <a:off x="4304277" y="2063350"/>
            <a:ext cx="20175" cy="168225"/>
          </a:xfrm>
          <a:custGeom>
            <a:rect b="b" l="l" r="r" t="t"/>
            <a:pathLst>
              <a:path extrusionOk="0" h="6729" w="807">
                <a:moveTo>
                  <a:pt x="807" y="0"/>
                </a:moveTo>
                <a:cubicBezTo>
                  <a:pt x="384" y="2113"/>
                  <a:pt x="-717" y="7987"/>
                  <a:pt x="807" y="646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7" name="Google Shape;1187;p61"/>
          <p:cNvSpPr/>
          <p:nvPr/>
        </p:nvSpPr>
        <p:spPr>
          <a:xfrm>
            <a:off x="4375475" y="2063350"/>
            <a:ext cx="65275" cy="170100"/>
          </a:xfrm>
          <a:custGeom>
            <a:rect b="b" l="l" r="r" t="t"/>
            <a:pathLst>
              <a:path extrusionOk="0" h="6804" w="2611">
                <a:moveTo>
                  <a:pt x="0" y="0"/>
                </a:moveTo>
                <a:cubicBezTo>
                  <a:pt x="1501" y="1877"/>
                  <a:pt x="3140" y="4524"/>
                  <a:pt x="2381" y="680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8" name="Google Shape;1188;p61"/>
          <p:cNvSpPr/>
          <p:nvPr/>
        </p:nvSpPr>
        <p:spPr>
          <a:xfrm>
            <a:off x="5218677" y="2063350"/>
            <a:ext cx="20175" cy="168225"/>
          </a:xfrm>
          <a:custGeom>
            <a:rect b="b" l="l" r="r" t="t"/>
            <a:pathLst>
              <a:path extrusionOk="0" h="6729" w="807">
                <a:moveTo>
                  <a:pt x="807" y="0"/>
                </a:moveTo>
                <a:cubicBezTo>
                  <a:pt x="384" y="2113"/>
                  <a:pt x="-717" y="7987"/>
                  <a:pt x="807" y="646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9" name="Google Shape;1189;p61"/>
          <p:cNvSpPr/>
          <p:nvPr/>
        </p:nvSpPr>
        <p:spPr>
          <a:xfrm>
            <a:off x="5289875" y="2063350"/>
            <a:ext cx="65275" cy="170100"/>
          </a:xfrm>
          <a:custGeom>
            <a:rect b="b" l="l" r="r" t="t"/>
            <a:pathLst>
              <a:path extrusionOk="0" h="6804" w="2611">
                <a:moveTo>
                  <a:pt x="0" y="0"/>
                </a:moveTo>
                <a:cubicBezTo>
                  <a:pt x="1501" y="1877"/>
                  <a:pt x="3140" y="4524"/>
                  <a:pt x="2381" y="6804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0" name="Google Shape;1190;p61"/>
          <p:cNvSpPr/>
          <p:nvPr/>
        </p:nvSpPr>
        <p:spPr>
          <a:xfrm>
            <a:off x="1110457" y="1924356"/>
            <a:ext cx="4467250" cy="664850"/>
          </a:xfrm>
          <a:custGeom>
            <a:rect b="b" l="l" r="r" t="t"/>
            <a:pathLst>
              <a:path extrusionOk="0" h="26594" w="178690">
                <a:moveTo>
                  <a:pt x="0" y="20995"/>
                </a:moveTo>
                <a:cubicBezTo>
                  <a:pt x="2530" y="17084"/>
                  <a:pt x="3626" y="12384"/>
                  <a:pt x="4853" y="7890"/>
                </a:cubicBezTo>
                <a:cubicBezTo>
                  <a:pt x="5386" y="5939"/>
                  <a:pt x="8937" y="2380"/>
                  <a:pt x="9707" y="4250"/>
                </a:cubicBezTo>
                <a:cubicBezTo>
                  <a:pt x="11592" y="8828"/>
                  <a:pt x="10920" y="14102"/>
                  <a:pt x="10920" y="19053"/>
                </a:cubicBezTo>
                <a:cubicBezTo>
                  <a:pt x="10920" y="21010"/>
                  <a:pt x="9729" y="24494"/>
                  <a:pt x="11648" y="24878"/>
                </a:cubicBezTo>
                <a:cubicBezTo>
                  <a:pt x="16894" y="25927"/>
                  <a:pt x="15710" y="14961"/>
                  <a:pt x="17230" y="9832"/>
                </a:cubicBezTo>
                <a:cubicBezTo>
                  <a:pt x="17644" y="8434"/>
                  <a:pt x="18420" y="5419"/>
                  <a:pt x="19656" y="6192"/>
                </a:cubicBezTo>
                <a:cubicBezTo>
                  <a:pt x="23291" y="8466"/>
                  <a:pt x="19863" y="14789"/>
                  <a:pt x="19414" y="19053"/>
                </a:cubicBezTo>
                <a:cubicBezTo>
                  <a:pt x="19315" y="19991"/>
                  <a:pt x="20356" y="22271"/>
                  <a:pt x="20870" y="21480"/>
                </a:cubicBezTo>
                <a:cubicBezTo>
                  <a:pt x="23045" y="18134"/>
                  <a:pt x="23441" y="13920"/>
                  <a:pt x="24510" y="10075"/>
                </a:cubicBezTo>
                <a:cubicBezTo>
                  <a:pt x="24936" y="8544"/>
                  <a:pt x="24301" y="4754"/>
                  <a:pt x="25723" y="5464"/>
                </a:cubicBezTo>
                <a:cubicBezTo>
                  <a:pt x="25994" y="5599"/>
                  <a:pt x="26854" y="21862"/>
                  <a:pt x="26937" y="21723"/>
                </a:cubicBezTo>
                <a:cubicBezTo>
                  <a:pt x="29319" y="17752"/>
                  <a:pt x="27006" y="9528"/>
                  <a:pt x="31547" y="8618"/>
                </a:cubicBezTo>
                <a:cubicBezTo>
                  <a:pt x="36014" y="7723"/>
                  <a:pt x="30936" y="20974"/>
                  <a:pt x="35430" y="21723"/>
                </a:cubicBezTo>
                <a:cubicBezTo>
                  <a:pt x="39928" y="22472"/>
                  <a:pt x="36717" y="8894"/>
                  <a:pt x="41254" y="9346"/>
                </a:cubicBezTo>
                <a:cubicBezTo>
                  <a:pt x="44573" y="9677"/>
                  <a:pt x="44848" y="15245"/>
                  <a:pt x="45137" y="18568"/>
                </a:cubicBezTo>
                <a:cubicBezTo>
                  <a:pt x="45257" y="19948"/>
                  <a:pt x="44588" y="23614"/>
                  <a:pt x="45623" y="22694"/>
                </a:cubicBezTo>
                <a:cubicBezTo>
                  <a:pt x="49700" y="19069"/>
                  <a:pt x="45313" y="9728"/>
                  <a:pt x="49991" y="6920"/>
                </a:cubicBezTo>
                <a:cubicBezTo>
                  <a:pt x="50645" y="6527"/>
                  <a:pt x="51071" y="8110"/>
                  <a:pt x="51204" y="8861"/>
                </a:cubicBezTo>
                <a:cubicBezTo>
                  <a:pt x="51809" y="12290"/>
                  <a:pt x="50587" y="15993"/>
                  <a:pt x="51689" y="19296"/>
                </a:cubicBezTo>
                <a:cubicBezTo>
                  <a:pt x="52178" y="20762"/>
                  <a:pt x="52084" y="16228"/>
                  <a:pt x="52175" y="14685"/>
                </a:cubicBezTo>
                <a:cubicBezTo>
                  <a:pt x="52391" y="11002"/>
                  <a:pt x="51787" y="2358"/>
                  <a:pt x="55087" y="4008"/>
                </a:cubicBezTo>
                <a:cubicBezTo>
                  <a:pt x="59790" y="6359"/>
                  <a:pt x="56027" y="14609"/>
                  <a:pt x="55087" y="19782"/>
                </a:cubicBezTo>
                <a:cubicBezTo>
                  <a:pt x="54780" y="21470"/>
                  <a:pt x="54359" y="26594"/>
                  <a:pt x="54359" y="24878"/>
                </a:cubicBezTo>
                <a:cubicBezTo>
                  <a:pt x="54359" y="20261"/>
                  <a:pt x="53851" y="15494"/>
                  <a:pt x="55087" y="11045"/>
                </a:cubicBezTo>
                <a:cubicBezTo>
                  <a:pt x="55663" y="8974"/>
                  <a:pt x="55349" y="4017"/>
                  <a:pt x="57271" y="4978"/>
                </a:cubicBezTo>
                <a:cubicBezTo>
                  <a:pt x="62336" y="7511"/>
                  <a:pt x="58136" y="22309"/>
                  <a:pt x="63581" y="20752"/>
                </a:cubicBezTo>
                <a:cubicBezTo>
                  <a:pt x="67861" y="19528"/>
                  <a:pt x="67906" y="12889"/>
                  <a:pt x="69162" y="8618"/>
                </a:cubicBezTo>
                <a:cubicBezTo>
                  <a:pt x="69579" y="7202"/>
                  <a:pt x="69098" y="3005"/>
                  <a:pt x="69890" y="4250"/>
                </a:cubicBezTo>
                <a:cubicBezTo>
                  <a:pt x="71856" y="7340"/>
                  <a:pt x="71103" y="11508"/>
                  <a:pt x="71103" y="15171"/>
                </a:cubicBezTo>
                <a:cubicBezTo>
                  <a:pt x="71103" y="17033"/>
                  <a:pt x="70029" y="22069"/>
                  <a:pt x="71346" y="20752"/>
                </a:cubicBezTo>
                <a:cubicBezTo>
                  <a:pt x="73951" y="18147"/>
                  <a:pt x="73509" y="13692"/>
                  <a:pt x="74986" y="10317"/>
                </a:cubicBezTo>
                <a:cubicBezTo>
                  <a:pt x="75335" y="9519"/>
                  <a:pt x="77066" y="8547"/>
                  <a:pt x="77413" y="9346"/>
                </a:cubicBezTo>
                <a:cubicBezTo>
                  <a:pt x="79716" y="14642"/>
                  <a:pt x="75093" y="25520"/>
                  <a:pt x="80810" y="26334"/>
                </a:cubicBezTo>
                <a:cubicBezTo>
                  <a:pt x="81851" y="26482"/>
                  <a:pt x="82024" y="24474"/>
                  <a:pt x="82024" y="23422"/>
                </a:cubicBezTo>
                <a:cubicBezTo>
                  <a:pt x="82024" y="19338"/>
                  <a:pt x="80528" y="15367"/>
                  <a:pt x="80325" y="11288"/>
                </a:cubicBezTo>
                <a:cubicBezTo>
                  <a:pt x="80232" y="9423"/>
                  <a:pt x="78998" y="5253"/>
                  <a:pt x="80810" y="5706"/>
                </a:cubicBezTo>
                <a:cubicBezTo>
                  <a:pt x="84324" y="6585"/>
                  <a:pt x="83785" y="12313"/>
                  <a:pt x="85179" y="15656"/>
                </a:cubicBezTo>
                <a:cubicBezTo>
                  <a:pt x="85613" y="16696"/>
                  <a:pt x="85491" y="19487"/>
                  <a:pt x="86392" y="18811"/>
                </a:cubicBezTo>
                <a:cubicBezTo>
                  <a:pt x="90218" y="15940"/>
                  <a:pt x="83980" y="1110"/>
                  <a:pt x="87363" y="4493"/>
                </a:cubicBezTo>
                <a:cubicBezTo>
                  <a:pt x="90124" y="7254"/>
                  <a:pt x="89138" y="12098"/>
                  <a:pt x="90032" y="15899"/>
                </a:cubicBezTo>
                <a:cubicBezTo>
                  <a:pt x="90273" y="16923"/>
                  <a:pt x="91018" y="19838"/>
                  <a:pt x="91246" y="18811"/>
                </a:cubicBezTo>
                <a:cubicBezTo>
                  <a:pt x="92002" y="15415"/>
                  <a:pt x="91124" y="11836"/>
                  <a:pt x="91488" y="8376"/>
                </a:cubicBezTo>
                <a:cubicBezTo>
                  <a:pt x="91633" y="7001"/>
                  <a:pt x="91758" y="3782"/>
                  <a:pt x="92944" y="4493"/>
                </a:cubicBezTo>
                <a:cubicBezTo>
                  <a:pt x="97727" y="7361"/>
                  <a:pt x="94582" y="16323"/>
                  <a:pt x="98526" y="20267"/>
                </a:cubicBezTo>
                <a:cubicBezTo>
                  <a:pt x="99503" y="21244"/>
                  <a:pt x="99777" y="17751"/>
                  <a:pt x="99982" y="16384"/>
                </a:cubicBezTo>
                <a:cubicBezTo>
                  <a:pt x="100517" y="12820"/>
                  <a:pt x="100583" y="9139"/>
                  <a:pt x="101681" y="5706"/>
                </a:cubicBezTo>
                <a:cubicBezTo>
                  <a:pt x="101962" y="4828"/>
                  <a:pt x="102659" y="2946"/>
                  <a:pt x="103379" y="3522"/>
                </a:cubicBezTo>
                <a:cubicBezTo>
                  <a:pt x="105878" y="5521"/>
                  <a:pt x="105812" y="9553"/>
                  <a:pt x="106049" y="12744"/>
                </a:cubicBezTo>
                <a:cubicBezTo>
                  <a:pt x="106157" y="14198"/>
                  <a:pt x="106051" y="18550"/>
                  <a:pt x="106291" y="17112"/>
                </a:cubicBezTo>
                <a:cubicBezTo>
                  <a:pt x="106831" y="13872"/>
                  <a:pt x="106837" y="10481"/>
                  <a:pt x="107990" y="7405"/>
                </a:cubicBezTo>
                <a:cubicBezTo>
                  <a:pt x="108332" y="6493"/>
                  <a:pt x="109192" y="4587"/>
                  <a:pt x="109932" y="5221"/>
                </a:cubicBezTo>
                <a:cubicBezTo>
                  <a:pt x="113552" y="8323"/>
                  <a:pt x="108804" y="19053"/>
                  <a:pt x="113572" y="19053"/>
                </a:cubicBezTo>
                <a:cubicBezTo>
                  <a:pt x="116872" y="19053"/>
                  <a:pt x="115077" y="12617"/>
                  <a:pt x="115513" y="9346"/>
                </a:cubicBezTo>
                <a:cubicBezTo>
                  <a:pt x="115664" y="8212"/>
                  <a:pt x="114975" y="5437"/>
                  <a:pt x="115998" y="5949"/>
                </a:cubicBezTo>
                <a:cubicBezTo>
                  <a:pt x="118473" y="7186"/>
                  <a:pt x="118009" y="11196"/>
                  <a:pt x="118182" y="13957"/>
                </a:cubicBezTo>
                <a:cubicBezTo>
                  <a:pt x="118256" y="15133"/>
                  <a:pt x="118173" y="18009"/>
                  <a:pt x="119153" y="17355"/>
                </a:cubicBezTo>
                <a:cubicBezTo>
                  <a:pt x="121676" y="15673"/>
                  <a:pt x="120322" y="11394"/>
                  <a:pt x="120609" y="8376"/>
                </a:cubicBezTo>
                <a:cubicBezTo>
                  <a:pt x="120701" y="7406"/>
                  <a:pt x="120073" y="4880"/>
                  <a:pt x="120852" y="5464"/>
                </a:cubicBezTo>
                <a:cubicBezTo>
                  <a:pt x="125657" y="9067"/>
                  <a:pt x="122632" y="21224"/>
                  <a:pt x="128617" y="21723"/>
                </a:cubicBezTo>
                <a:cubicBezTo>
                  <a:pt x="129053" y="21759"/>
                  <a:pt x="129091" y="21594"/>
                  <a:pt x="129346" y="21238"/>
                </a:cubicBezTo>
                <a:cubicBezTo>
                  <a:pt x="131828" y="17765"/>
                  <a:pt x="132333" y="6642"/>
                  <a:pt x="135170" y="9832"/>
                </a:cubicBezTo>
                <a:cubicBezTo>
                  <a:pt x="136903" y="11782"/>
                  <a:pt x="137208" y="14782"/>
                  <a:pt x="139053" y="16627"/>
                </a:cubicBezTo>
                <a:cubicBezTo>
                  <a:pt x="141010" y="18584"/>
                  <a:pt x="138761" y="7383"/>
                  <a:pt x="141237" y="8618"/>
                </a:cubicBezTo>
                <a:cubicBezTo>
                  <a:pt x="143413" y="9704"/>
                  <a:pt x="141792" y="13468"/>
                  <a:pt x="141722" y="15899"/>
                </a:cubicBezTo>
                <a:cubicBezTo>
                  <a:pt x="141659" y="18088"/>
                  <a:pt x="143416" y="22669"/>
                  <a:pt x="141237" y="22451"/>
                </a:cubicBezTo>
                <a:cubicBezTo>
                  <a:pt x="136085" y="21935"/>
                  <a:pt x="137058" y="12814"/>
                  <a:pt x="133714" y="8861"/>
                </a:cubicBezTo>
                <a:cubicBezTo>
                  <a:pt x="133181" y="8231"/>
                  <a:pt x="131219" y="7554"/>
                  <a:pt x="131287" y="8376"/>
                </a:cubicBezTo>
                <a:cubicBezTo>
                  <a:pt x="131581" y="11912"/>
                  <a:pt x="135540" y="16158"/>
                  <a:pt x="139053" y="15656"/>
                </a:cubicBezTo>
                <a:cubicBezTo>
                  <a:pt x="141392" y="15322"/>
                  <a:pt x="141661" y="8500"/>
                  <a:pt x="143421" y="10075"/>
                </a:cubicBezTo>
                <a:cubicBezTo>
                  <a:pt x="146021" y="12402"/>
                  <a:pt x="147465" y="17623"/>
                  <a:pt x="150944" y="17355"/>
                </a:cubicBezTo>
                <a:cubicBezTo>
                  <a:pt x="153795" y="17135"/>
                  <a:pt x="152238" y="9429"/>
                  <a:pt x="155069" y="9832"/>
                </a:cubicBezTo>
                <a:cubicBezTo>
                  <a:pt x="158867" y="10373"/>
                  <a:pt x="159018" y="17943"/>
                  <a:pt x="162835" y="18325"/>
                </a:cubicBezTo>
                <a:cubicBezTo>
                  <a:pt x="167137" y="18756"/>
                  <a:pt x="162393" y="5949"/>
                  <a:pt x="166717" y="5949"/>
                </a:cubicBezTo>
                <a:cubicBezTo>
                  <a:pt x="171142" y="5949"/>
                  <a:pt x="166503" y="19434"/>
                  <a:pt x="170843" y="18568"/>
                </a:cubicBezTo>
                <a:cubicBezTo>
                  <a:pt x="175964" y="17546"/>
                  <a:pt x="170321" y="5355"/>
                  <a:pt x="175211" y="3522"/>
                </a:cubicBezTo>
                <a:cubicBezTo>
                  <a:pt x="177871" y="2525"/>
                  <a:pt x="177921" y="8698"/>
                  <a:pt x="178123" y="11531"/>
                </a:cubicBezTo>
                <a:cubicBezTo>
                  <a:pt x="178261" y="13474"/>
                  <a:pt x="179528" y="6178"/>
                  <a:pt x="177638" y="5706"/>
                </a:cubicBezTo>
                <a:cubicBezTo>
                  <a:pt x="171318" y="4127"/>
                  <a:pt x="165134" y="17865"/>
                  <a:pt x="159923" y="13957"/>
                </a:cubicBezTo>
                <a:cubicBezTo>
                  <a:pt x="156526" y="11409"/>
                  <a:pt x="154923" y="5921"/>
                  <a:pt x="156040" y="1824"/>
                </a:cubicBezTo>
                <a:cubicBezTo>
                  <a:pt x="156272" y="972"/>
                  <a:pt x="155780" y="-349"/>
                  <a:pt x="156525" y="125"/>
                </a:cubicBezTo>
                <a:cubicBezTo>
                  <a:pt x="161988" y="3601"/>
                  <a:pt x="158367" y="20886"/>
                  <a:pt x="152157" y="19053"/>
                </a:cubicBezTo>
                <a:cubicBezTo>
                  <a:pt x="146835" y="17483"/>
                  <a:pt x="144359" y="9104"/>
                  <a:pt x="138810" y="9104"/>
                </a:cubicBezTo>
                <a:cubicBezTo>
                  <a:pt x="136661" y="9104"/>
                  <a:pt x="135559" y="13305"/>
                  <a:pt x="136626" y="15171"/>
                </a:cubicBezTo>
                <a:cubicBezTo>
                  <a:pt x="137823" y="17266"/>
                  <a:pt x="139796" y="10463"/>
                  <a:pt x="142207" y="10560"/>
                </a:cubicBezTo>
                <a:cubicBezTo>
                  <a:pt x="146187" y="10719"/>
                  <a:pt x="149729" y="13336"/>
                  <a:pt x="153128" y="15413"/>
                </a:cubicBezTo>
              </a:path>
            </a:pathLst>
          </a:cu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91" name="Google Shape;1191;p61"/>
          <p:cNvCxnSpPr/>
          <p:nvPr/>
        </p:nvCxnSpPr>
        <p:spPr>
          <a:xfrm>
            <a:off x="1025050" y="2545478"/>
            <a:ext cx="47691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61"/>
          <p:cNvSpPr txBox="1"/>
          <p:nvPr/>
        </p:nvSpPr>
        <p:spPr>
          <a:xfrm>
            <a:off x="2890629" y="1634650"/>
            <a:ext cx="96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LINE PCB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93" name="Google Shape;1193;p61"/>
          <p:cNvCxnSpPr>
            <a:endCxn id="1167" idx="2"/>
          </p:cNvCxnSpPr>
          <p:nvPr/>
        </p:nvCxnSpPr>
        <p:spPr>
          <a:xfrm flipH="1" rot="10800000">
            <a:off x="582876" y="2048825"/>
            <a:ext cx="965400" cy="460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4" name="Google Shape;1194;p61"/>
          <p:cNvSpPr txBox="1"/>
          <p:nvPr/>
        </p:nvSpPr>
        <p:spPr>
          <a:xfrm>
            <a:off x="-41300" y="2510525"/>
            <a:ext cx="124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photodiode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95" name="Google Shape;1195;p61"/>
          <p:cNvCxnSpPr>
            <a:endCxn id="1166" idx="1"/>
          </p:cNvCxnSpPr>
          <p:nvPr/>
        </p:nvCxnSpPr>
        <p:spPr>
          <a:xfrm flipH="1" rot="10800000">
            <a:off x="560850" y="1994075"/>
            <a:ext cx="593400" cy="99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6" name="Google Shape;1196;p61"/>
          <p:cNvSpPr txBox="1"/>
          <p:nvPr/>
        </p:nvSpPr>
        <p:spPr>
          <a:xfrm>
            <a:off x="122900" y="1974050"/>
            <a:ext cx="52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97" name="Google Shape;1197;p61"/>
          <p:cNvCxnSpPr/>
          <p:nvPr/>
        </p:nvCxnSpPr>
        <p:spPr>
          <a:xfrm>
            <a:off x="5779330" y="2048825"/>
            <a:ext cx="0" cy="531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8" name="Google Shape;1198;p61"/>
          <p:cNvSpPr txBox="1"/>
          <p:nvPr/>
        </p:nvSpPr>
        <p:spPr>
          <a:xfrm>
            <a:off x="5747027" y="2055325"/>
            <a:ext cx="79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~7mm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9" name="Google Shape;1199;p61"/>
          <p:cNvPicPr preferRelativeResize="0"/>
          <p:nvPr/>
        </p:nvPicPr>
        <p:blipFill rotWithShape="1">
          <a:blip r:embed="rId5">
            <a:alphaModFix/>
          </a:blip>
          <a:srcRect b="19314" l="0" r="44839" t="43312"/>
          <a:stretch/>
        </p:blipFill>
        <p:spPr>
          <a:xfrm>
            <a:off x="7918678" y="1736895"/>
            <a:ext cx="995897" cy="9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61"/>
          <p:cNvPicPr preferRelativeResize="0"/>
          <p:nvPr/>
        </p:nvPicPr>
        <p:blipFill rotWithShape="1">
          <a:blip r:embed="rId6">
            <a:alphaModFix/>
          </a:blip>
          <a:srcRect b="7362" l="0" r="31577" t="53352"/>
          <a:stretch/>
        </p:blipFill>
        <p:spPr>
          <a:xfrm>
            <a:off x="6661475" y="1771197"/>
            <a:ext cx="1076914" cy="85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2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Capture Zone Enlarged</a:t>
            </a:r>
            <a:endParaRPr/>
          </a:p>
        </p:txBody>
      </p:sp>
      <p:pic>
        <p:nvPicPr>
          <p:cNvPr id="1206" name="Google Shape;12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650" y="3888449"/>
            <a:ext cx="1096532" cy="117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8550" y="3697949"/>
            <a:ext cx="1096532" cy="117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275" y="1144400"/>
            <a:ext cx="3723750" cy="338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3900" y="3948900"/>
            <a:ext cx="1407450" cy="14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425" y="3948900"/>
            <a:ext cx="1407450" cy="14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248" y="1027300"/>
            <a:ext cx="3723750" cy="338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63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</a:t>
            </a:r>
            <a:r>
              <a:rPr lang="en"/>
              <a:t>Handle</a:t>
            </a:r>
            <a:endParaRPr/>
          </a:p>
        </p:txBody>
      </p:sp>
      <p:pic>
        <p:nvPicPr>
          <p:cNvPr id="1217" name="Google Shape;12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400" y="1481325"/>
            <a:ext cx="3605750" cy="32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475" y="589852"/>
            <a:ext cx="3332467" cy="396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650" y="3888449"/>
            <a:ext cx="1096532" cy="117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18550" y="3697949"/>
            <a:ext cx="1096532" cy="11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64"/>
          <p:cNvPicPr preferRelativeResize="0"/>
          <p:nvPr/>
        </p:nvPicPr>
        <p:blipFill rotWithShape="1">
          <a:blip r:embed="rId3">
            <a:alphaModFix/>
          </a:blip>
          <a:srcRect b="7666" l="13096" r="15495" t="2975"/>
          <a:stretch/>
        </p:blipFill>
        <p:spPr>
          <a:xfrm>
            <a:off x="5049788" y="2001914"/>
            <a:ext cx="1914102" cy="179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64"/>
          <p:cNvPicPr preferRelativeResize="0"/>
          <p:nvPr/>
        </p:nvPicPr>
        <p:blipFill rotWithShape="1">
          <a:blip r:embed="rId4">
            <a:alphaModFix/>
          </a:blip>
          <a:srcRect b="0" l="12831" r="15765" t="4607"/>
          <a:stretch/>
        </p:blipFill>
        <p:spPr>
          <a:xfrm>
            <a:off x="3157975" y="1952425"/>
            <a:ext cx="1891814" cy="18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64"/>
          <p:cNvPicPr preferRelativeResize="0"/>
          <p:nvPr/>
        </p:nvPicPr>
        <p:blipFill rotWithShape="1">
          <a:blip r:embed="rId5">
            <a:alphaModFix/>
          </a:blip>
          <a:srcRect b="31353" l="11501" r="53249" t="16487"/>
          <a:stretch/>
        </p:blipFill>
        <p:spPr>
          <a:xfrm>
            <a:off x="1903661" y="1530125"/>
            <a:ext cx="1213276" cy="13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64"/>
          <p:cNvPicPr preferRelativeResize="0"/>
          <p:nvPr/>
        </p:nvPicPr>
        <p:blipFill rotWithShape="1">
          <a:blip r:embed="rId6">
            <a:alphaModFix/>
          </a:blip>
          <a:srcRect b="25591" l="26267" r="33439" t="16390"/>
          <a:stretch/>
        </p:blipFill>
        <p:spPr>
          <a:xfrm>
            <a:off x="122592" y="1974566"/>
            <a:ext cx="1663375" cy="17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64"/>
          <p:cNvPicPr preferRelativeResize="0"/>
          <p:nvPr/>
        </p:nvPicPr>
        <p:blipFill rotWithShape="1">
          <a:blip r:embed="rId5">
            <a:alphaModFix/>
          </a:blip>
          <a:srcRect b="31353" l="47888" r="15095" t="16487"/>
          <a:stretch/>
        </p:blipFill>
        <p:spPr>
          <a:xfrm>
            <a:off x="1873236" y="2876575"/>
            <a:ext cx="1274127" cy="13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64"/>
          <p:cNvSpPr txBox="1"/>
          <p:nvPr/>
        </p:nvSpPr>
        <p:spPr>
          <a:xfrm>
            <a:off x="512025" y="3822475"/>
            <a:ext cx="114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Prototype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Oct -&gt; dec.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1" name="Google Shape;1231;p64"/>
          <p:cNvSpPr txBox="1"/>
          <p:nvPr/>
        </p:nvSpPr>
        <p:spPr>
          <a:xfrm>
            <a:off x="2036025" y="4203475"/>
            <a:ext cx="127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Inner wheels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Jan-&gt; Mar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2" name="Google Shape;1232;p64"/>
          <p:cNvSpPr txBox="1"/>
          <p:nvPr/>
        </p:nvSpPr>
        <p:spPr>
          <a:xfrm>
            <a:off x="3560025" y="3898675"/>
            <a:ext cx="127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Outer  wheels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 -&gt; April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3" name="Google Shape;1233;p64"/>
          <p:cNvSpPr txBox="1"/>
          <p:nvPr/>
        </p:nvSpPr>
        <p:spPr>
          <a:xfrm>
            <a:off x="5388825" y="3822475"/>
            <a:ext cx="127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Bigger goal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April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4" name="Google Shape;1234;p64"/>
          <p:cNvSpPr txBox="1"/>
          <p:nvPr/>
        </p:nvSpPr>
        <p:spPr>
          <a:xfrm>
            <a:off x="7946800" y="4616075"/>
            <a:ext cx="127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Today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5" name="Google Shape;1235;p6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 Evolution</a:t>
            </a:r>
            <a:endParaRPr/>
          </a:p>
        </p:txBody>
      </p:sp>
      <p:pic>
        <p:nvPicPr>
          <p:cNvPr id="1236" name="Google Shape;1236;p64"/>
          <p:cNvPicPr preferRelativeResize="0"/>
          <p:nvPr/>
        </p:nvPicPr>
        <p:blipFill rotWithShape="1">
          <a:blip r:embed="rId7">
            <a:alphaModFix/>
          </a:blip>
          <a:srcRect b="14307" l="29585" r="29561" t="15140"/>
          <a:stretch/>
        </p:blipFill>
        <p:spPr>
          <a:xfrm>
            <a:off x="7114050" y="2684425"/>
            <a:ext cx="2021228" cy="19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64"/>
          <p:cNvPicPr preferRelativeResize="0"/>
          <p:nvPr/>
        </p:nvPicPr>
        <p:blipFill rotWithShape="1">
          <a:blip r:embed="rId8">
            <a:alphaModFix/>
          </a:blip>
          <a:srcRect b="22324" l="26833" r="28270" t="0"/>
          <a:stretch/>
        </p:blipFill>
        <p:spPr>
          <a:xfrm>
            <a:off x="7114050" y="683737"/>
            <a:ext cx="2021228" cy="19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65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 → PETG</a:t>
            </a:r>
            <a:endParaRPr/>
          </a:p>
        </p:txBody>
      </p:sp>
      <p:sp>
        <p:nvSpPr>
          <p:cNvPr id="1243" name="Google Shape;1243;p65"/>
          <p:cNvSpPr txBox="1"/>
          <p:nvPr/>
        </p:nvSpPr>
        <p:spPr>
          <a:xfrm>
            <a:off x="778275" y="1642600"/>
            <a:ext cx="4533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PETG better elasticity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○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Higher resistance to shock loading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PETG higher impact strength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○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Reduced risk of fracture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PETG higher hardness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○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Less abrasion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■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withstand the effects of friction, rubbing or grazing over time.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4" name="Google Shape;12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050" y="1771199"/>
            <a:ext cx="3387948" cy="19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263" y="3842700"/>
            <a:ext cx="2993465" cy="11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 Algorithms</a:t>
            </a:r>
            <a:endParaRPr/>
          </a:p>
        </p:txBody>
      </p:sp>
      <p:sp>
        <p:nvSpPr>
          <p:cNvPr id="1251" name="Google Shape;1251;p66"/>
          <p:cNvSpPr txBox="1"/>
          <p:nvPr>
            <p:ph idx="1" type="body"/>
          </p:nvPr>
        </p:nvSpPr>
        <p:spPr>
          <a:xfrm>
            <a:off x="720000" y="1152475"/>
            <a:ext cx="385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Attack</a:t>
            </a:r>
            <a:endParaRPr sz="2600"/>
          </a:p>
        </p:txBody>
      </p:sp>
      <p:sp>
        <p:nvSpPr>
          <p:cNvPr id="1252" name="Google Shape;1252;p66"/>
          <p:cNvSpPr txBox="1"/>
          <p:nvPr>
            <p:ph idx="1" type="body"/>
          </p:nvPr>
        </p:nvSpPr>
        <p:spPr>
          <a:xfrm>
            <a:off x="4377600" y="1152475"/>
            <a:ext cx="385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Defense</a:t>
            </a:r>
            <a:endParaRPr sz="2600"/>
          </a:p>
        </p:txBody>
      </p:sp>
      <p:pic>
        <p:nvPicPr>
          <p:cNvPr id="1253" name="Google Shape;125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250" y="2057400"/>
            <a:ext cx="2857500" cy="190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4" name="Google Shape;1254;p66"/>
          <p:cNvPicPr preferRelativeResize="0"/>
          <p:nvPr/>
        </p:nvPicPr>
        <p:blipFill rotWithShape="1">
          <a:blip r:embed="rId4">
            <a:alphaModFix/>
          </a:blip>
          <a:srcRect b="9132" l="0" r="0" t="0"/>
          <a:stretch/>
        </p:blipFill>
        <p:spPr>
          <a:xfrm>
            <a:off x="4982100" y="2133600"/>
            <a:ext cx="2643001" cy="17313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7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Attack Algorithm</a:t>
            </a:r>
            <a:endParaRPr/>
          </a:p>
        </p:txBody>
      </p:sp>
      <p:pic>
        <p:nvPicPr>
          <p:cNvPr id="1260" name="Google Shape;12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39607">
            <a:off x="2210169" y="2098740"/>
            <a:ext cx="1424864" cy="1190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1" name="Google Shape;1261;p67"/>
          <p:cNvCxnSpPr/>
          <p:nvPr/>
        </p:nvCxnSpPr>
        <p:spPr>
          <a:xfrm rot="10800000">
            <a:off x="1474751" y="2295284"/>
            <a:ext cx="888900" cy="25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62" name="Google Shape;12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26201">
            <a:off x="4789936" y="1620925"/>
            <a:ext cx="1424864" cy="1190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3" name="Google Shape;1263;p67"/>
          <p:cNvCxnSpPr>
            <a:stCxn id="1262" idx="2"/>
            <a:endCxn id="1264" idx="1"/>
          </p:cNvCxnSpPr>
          <p:nvPr/>
        </p:nvCxnSpPr>
        <p:spPr>
          <a:xfrm>
            <a:off x="6097612" y="2221923"/>
            <a:ext cx="1272300" cy="1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65" name="Google Shape;126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075" y="3144174"/>
            <a:ext cx="1096532" cy="117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413625" y="3870299"/>
            <a:ext cx="1096532" cy="117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9275" y="1524950"/>
            <a:ext cx="1407450" cy="14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050" y="1305813"/>
            <a:ext cx="1407450" cy="14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68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Attack Algorithm</a:t>
            </a:r>
            <a:endParaRPr/>
          </a:p>
        </p:txBody>
      </p:sp>
      <p:pic>
        <p:nvPicPr>
          <p:cNvPr id="1274" name="Google Shape;12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99992">
            <a:off x="1351044" y="1457727"/>
            <a:ext cx="2093614" cy="180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550" y="1655550"/>
            <a:ext cx="1407450" cy="14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68"/>
          <p:cNvSpPr/>
          <p:nvPr/>
        </p:nvSpPr>
        <p:spPr>
          <a:xfrm>
            <a:off x="2452375" y="2243053"/>
            <a:ext cx="5393550" cy="2699125"/>
          </a:xfrm>
          <a:custGeom>
            <a:rect b="b" l="l" r="r" t="t"/>
            <a:pathLst>
              <a:path extrusionOk="0" h="107965" w="215742">
                <a:moveTo>
                  <a:pt x="0" y="42663"/>
                </a:moveTo>
                <a:cubicBezTo>
                  <a:pt x="2315" y="46931"/>
                  <a:pt x="6945" y="59663"/>
                  <a:pt x="13890" y="68272"/>
                </a:cubicBezTo>
                <a:cubicBezTo>
                  <a:pt x="20835" y="76881"/>
                  <a:pt x="30890" y="87877"/>
                  <a:pt x="41669" y="94315"/>
                </a:cubicBezTo>
                <a:cubicBezTo>
                  <a:pt x="52448" y="100754"/>
                  <a:pt x="64819" y="105022"/>
                  <a:pt x="78564" y="106903"/>
                </a:cubicBezTo>
                <a:cubicBezTo>
                  <a:pt x="92309" y="108784"/>
                  <a:pt x="110322" y="107916"/>
                  <a:pt x="124139" y="105601"/>
                </a:cubicBezTo>
                <a:cubicBezTo>
                  <a:pt x="137956" y="103286"/>
                  <a:pt x="148012" y="99886"/>
                  <a:pt x="161467" y="93013"/>
                </a:cubicBezTo>
                <a:cubicBezTo>
                  <a:pt x="174923" y="86141"/>
                  <a:pt x="195902" y="75145"/>
                  <a:pt x="204872" y="64366"/>
                </a:cubicBezTo>
                <a:cubicBezTo>
                  <a:pt x="213843" y="53587"/>
                  <a:pt x="216737" y="38106"/>
                  <a:pt x="215290" y="28340"/>
                </a:cubicBezTo>
                <a:cubicBezTo>
                  <a:pt x="213843" y="18574"/>
                  <a:pt x="203859" y="10399"/>
                  <a:pt x="196191" y="5769"/>
                </a:cubicBezTo>
                <a:cubicBezTo>
                  <a:pt x="188523" y="1139"/>
                  <a:pt x="175718" y="1502"/>
                  <a:pt x="169280" y="561"/>
                </a:cubicBezTo>
                <a:cubicBezTo>
                  <a:pt x="162842" y="-379"/>
                  <a:pt x="159514" y="199"/>
                  <a:pt x="157561" y="126"/>
                </a:cubicBezTo>
              </a:path>
            </a:pathLst>
          </a:custGeom>
          <a:noFill/>
          <a:ln cap="flat" cmpd="sng" w="1143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277" name="Google Shape;1277;p68"/>
          <p:cNvSpPr/>
          <p:nvPr/>
        </p:nvSpPr>
        <p:spPr>
          <a:xfrm>
            <a:off x="6380550" y="2083450"/>
            <a:ext cx="112500" cy="3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8" name="Google Shape;1278;p68"/>
          <p:cNvSpPr/>
          <p:nvPr/>
        </p:nvSpPr>
        <p:spPr>
          <a:xfrm rot="-5215229">
            <a:off x="6452025" y="2064747"/>
            <a:ext cx="446745" cy="341291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69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Bouncing</a:t>
            </a:r>
            <a:endParaRPr/>
          </a:p>
        </p:txBody>
      </p:sp>
      <p:pic>
        <p:nvPicPr>
          <p:cNvPr id="1284" name="Google Shape;12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75" y="1102675"/>
            <a:ext cx="4117676" cy="3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899" y="1102675"/>
            <a:ext cx="4117676" cy="3287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69"/>
          <p:cNvSpPr txBox="1"/>
          <p:nvPr/>
        </p:nvSpPr>
        <p:spPr>
          <a:xfrm>
            <a:off x="435450" y="2474775"/>
            <a:ext cx="44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Line Vector</a:t>
            </a:r>
            <a:endParaRPr b="1" sz="1800">
              <a:solidFill>
                <a:srgbClr val="99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7" name="Google Shape;1287;p69"/>
          <p:cNvSpPr txBox="1"/>
          <p:nvPr/>
        </p:nvSpPr>
        <p:spPr>
          <a:xfrm>
            <a:off x="3340870" y="2322375"/>
            <a:ext cx="446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Movement</a:t>
            </a:r>
            <a:endParaRPr b="1" sz="1800">
              <a:solidFill>
                <a:srgbClr val="0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Vector</a:t>
            </a:r>
            <a:endParaRPr b="1" sz="1800">
              <a:solidFill>
                <a:srgbClr val="0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8" name="Google Shape;1288;p69"/>
          <p:cNvSpPr txBox="1"/>
          <p:nvPr/>
        </p:nvSpPr>
        <p:spPr>
          <a:xfrm>
            <a:off x="7289925" y="2476025"/>
            <a:ext cx="44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Line Vector</a:t>
            </a:r>
            <a:endParaRPr b="1" sz="1800">
              <a:solidFill>
                <a:srgbClr val="99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9" name="Google Shape;1289;p69"/>
          <p:cNvSpPr txBox="1"/>
          <p:nvPr/>
        </p:nvSpPr>
        <p:spPr>
          <a:xfrm>
            <a:off x="7028345" y="2936475"/>
            <a:ext cx="44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Movement Vector</a:t>
            </a:r>
            <a:endParaRPr b="1" sz="1800">
              <a:solidFill>
                <a:srgbClr val="0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4"/>
          <p:cNvSpPr txBox="1"/>
          <p:nvPr>
            <p:ph idx="1" type="subTitle"/>
          </p:nvPr>
        </p:nvSpPr>
        <p:spPr>
          <a:xfrm>
            <a:off x="720000" y="2244425"/>
            <a:ext cx="3759600" cy="22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o Hyeon"/>
                <a:ea typeface="Do Hyeon"/>
                <a:cs typeface="Do Hyeon"/>
                <a:sym typeface="Do Hyeon"/>
              </a:rPr>
              <a:t>Highschool League - Small scale version 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Do Hyeon"/>
                <a:ea typeface="Do Hyeon"/>
                <a:cs typeface="Do Hyeon"/>
                <a:sym typeface="Do Hyeon"/>
              </a:rPr>
              <a:t>Robots that can traverse and follow a ball and score goals. 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latin typeface="Do Hyeon"/>
                <a:ea typeface="Do Hyeon"/>
                <a:cs typeface="Do Hyeon"/>
                <a:sym typeface="Do Hyeon"/>
              </a:rPr>
              <a:t>COMPLETELY AUTONOMOUS robot, meaning that ONLY the code controls it. 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41" name="Google Shape;641;p34"/>
          <p:cNvSpPr txBox="1"/>
          <p:nvPr>
            <p:ph type="title"/>
          </p:nvPr>
        </p:nvSpPr>
        <p:spPr>
          <a:xfrm>
            <a:off x="720000" y="589175"/>
            <a:ext cx="3703500" cy="19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League: Robocup Junior Lightweight</a:t>
            </a:r>
            <a:endParaRPr sz="3000"/>
          </a:p>
        </p:txBody>
      </p:sp>
      <p:pic>
        <p:nvPicPr>
          <p:cNvPr descr="Grand Final&#10;FG&amp;B (Brisbane Boys' College) vs 2 Bit (Ormiston)&#10;Final Score: 10 - 0&#10;&#10;fg-b.github.io" id="642" name="Google Shape;642;p34" title="Robocup Junior Queensland 2017 - Grand Final - FG&amp;B vs 2 Bi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75" y="985463"/>
            <a:ext cx="3874500" cy="217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7863" y="3527775"/>
            <a:ext cx="1408911" cy="10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2273" y="3527775"/>
            <a:ext cx="1839549" cy="105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70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Stepping</a:t>
            </a:r>
            <a:endParaRPr/>
          </a:p>
        </p:txBody>
      </p:sp>
      <p:pic>
        <p:nvPicPr>
          <p:cNvPr id="1295" name="Google Shape;12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750" y="1038900"/>
            <a:ext cx="2422450" cy="36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25" y="1725350"/>
            <a:ext cx="484822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1"/>
          <p:cNvSpPr txBox="1"/>
          <p:nvPr/>
        </p:nvSpPr>
        <p:spPr>
          <a:xfrm>
            <a:off x="1216450" y="1136125"/>
            <a:ext cx="17286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Sitting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there as a roadblock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02" name="Google Shape;1302;p71"/>
          <p:cNvPicPr preferRelativeResize="0"/>
          <p:nvPr/>
        </p:nvPicPr>
        <p:blipFill rotWithShape="1">
          <a:blip r:embed="rId3">
            <a:alphaModFix/>
          </a:blip>
          <a:srcRect b="61283" l="26283" r="19747" t="0"/>
          <a:stretch/>
        </p:blipFill>
        <p:spPr>
          <a:xfrm rot="5400000">
            <a:off x="3450025" y="1238500"/>
            <a:ext cx="3694726" cy="33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354" y="1874385"/>
            <a:ext cx="663951" cy="66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71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Defense Algorithm</a:t>
            </a:r>
            <a:endParaRPr/>
          </a:p>
        </p:txBody>
      </p:sp>
      <p:pic>
        <p:nvPicPr>
          <p:cNvPr id="1305" name="Google Shape;1305;p71"/>
          <p:cNvPicPr preferRelativeResize="0"/>
          <p:nvPr/>
        </p:nvPicPr>
        <p:blipFill rotWithShape="1">
          <a:blip r:embed="rId3">
            <a:alphaModFix/>
          </a:blip>
          <a:srcRect b="71381" l="26283" r="19747" t="0"/>
          <a:stretch/>
        </p:blipFill>
        <p:spPr>
          <a:xfrm rot="5400000">
            <a:off x="3891850" y="1680325"/>
            <a:ext cx="3694726" cy="25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71"/>
          <p:cNvPicPr preferRelativeResize="0"/>
          <p:nvPr/>
        </p:nvPicPr>
        <p:blipFill rotWithShape="1">
          <a:blip r:embed="rId5">
            <a:alphaModFix/>
          </a:blip>
          <a:srcRect b="0" l="19904" r="17206" t="0"/>
          <a:stretch/>
        </p:blipFill>
        <p:spPr>
          <a:xfrm rot="5400000">
            <a:off x="4355150" y="1838088"/>
            <a:ext cx="701574" cy="7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673" y="1874391"/>
            <a:ext cx="663951" cy="66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71"/>
          <p:cNvSpPr/>
          <p:nvPr/>
        </p:nvSpPr>
        <p:spPr>
          <a:xfrm>
            <a:off x="2371950" y="3838650"/>
            <a:ext cx="573000" cy="44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09" name="Google Shape;130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654" y="3177597"/>
            <a:ext cx="663951" cy="66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354" y="3177597"/>
            <a:ext cx="663951" cy="66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71"/>
          <p:cNvSpPr/>
          <p:nvPr/>
        </p:nvSpPr>
        <p:spPr>
          <a:xfrm>
            <a:off x="6819800" y="1855575"/>
            <a:ext cx="2324100" cy="194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312" name="Google Shape;1312;p71"/>
          <p:cNvGrpSpPr/>
          <p:nvPr/>
        </p:nvGrpSpPr>
        <p:grpSpPr>
          <a:xfrm>
            <a:off x="6375828" y="1676400"/>
            <a:ext cx="447600" cy="2218148"/>
            <a:chOff x="6375828" y="1676400"/>
            <a:chExt cx="447600" cy="2218148"/>
          </a:xfrm>
        </p:grpSpPr>
        <p:cxnSp>
          <p:nvCxnSpPr>
            <p:cNvPr id="1313" name="Google Shape;1313;p71"/>
            <p:cNvCxnSpPr/>
            <p:nvPr/>
          </p:nvCxnSpPr>
          <p:spPr>
            <a:xfrm>
              <a:off x="6391275" y="1708578"/>
              <a:ext cx="409500" cy="9600"/>
            </a:xfrm>
            <a:prstGeom prst="straightConnector1">
              <a:avLst/>
            </a:prstGeom>
            <a:noFill/>
            <a:ln cap="flat" cmpd="sng" w="762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4" name="Google Shape;1314;p71"/>
            <p:cNvCxnSpPr/>
            <p:nvPr/>
          </p:nvCxnSpPr>
          <p:spPr>
            <a:xfrm>
              <a:off x="6781800" y="1676400"/>
              <a:ext cx="0" cy="2181300"/>
            </a:xfrm>
            <a:prstGeom prst="straightConnector1">
              <a:avLst/>
            </a:prstGeom>
            <a:noFill/>
            <a:ln cap="flat" cmpd="sng" w="762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5" name="Google Shape;1315;p71"/>
            <p:cNvCxnSpPr/>
            <p:nvPr/>
          </p:nvCxnSpPr>
          <p:spPr>
            <a:xfrm>
              <a:off x="6375828" y="3894548"/>
              <a:ext cx="447600" cy="0"/>
            </a:xfrm>
            <a:prstGeom prst="straightConnector1">
              <a:avLst/>
            </a:prstGeom>
            <a:noFill/>
            <a:ln cap="flat" cmpd="sng" w="762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316" name="Google Shape;131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3587" y="1274649"/>
            <a:ext cx="1096532" cy="117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327462" y="2972374"/>
            <a:ext cx="1096532" cy="11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72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Defense Algorithm</a:t>
            </a:r>
            <a:endParaRPr/>
          </a:p>
        </p:txBody>
      </p:sp>
      <p:grpSp>
        <p:nvGrpSpPr>
          <p:cNvPr id="1323" name="Google Shape;1323;p72"/>
          <p:cNvGrpSpPr/>
          <p:nvPr/>
        </p:nvGrpSpPr>
        <p:grpSpPr>
          <a:xfrm>
            <a:off x="3870575" y="1206375"/>
            <a:ext cx="3984675" cy="3416400"/>
            <a:chOff x="2972250" y="1190950"/>
            <a:chExt cx="3984675" cy="3416400"/>
          </a:xfrm>
        </p:grpSpPr>
        <p:pic>
          <p:nvPicPr>
            <p:cNvPr id="1324" name="Google Shape;1324;p72"/>
            <p:cNvPicPr preferRelativeResize="0"/>
            <p:nvPr/>
          </p:nvPicPr>
          <p:blipFill rotWithShape="1">
            <a:blip r:embed="rId3">
              <a:alphaModFix/>
            </a:blip>
            <a:srcRect b="25205" l="9598" r="8434" t="0"/>
            <a:stretch/>
          </p:blipFill>
          <p:spPr>
            <a:xfrm rot="5400000">
              <a:off x="3256387" y="906813"/>
              <a:ext cx="3416400" cy="3984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5" name="Google Shape;1325;p72"/>
            <p:cNvGrpSpPr/>
            <p:nvPr/>
          </p:nvGrpSpPr>
          <p:grpSpPr>
            <a:xfrm>
              <a:off x="6582173" y="2246472"/>
              <a:ext cx="272499" cy="1350408"/>
              <a:chOff x="6375828" y="1676400"/>
              <a:chExt cx="447600" cy="2218148"/>
            </a:xfrm>
          </p:grpSpPr>
          <p:cxnSp>
            <p:nvCxnSpPr>
              <p:cNvPr id="1326" name="Google Shape;1326;p72"/>
              <p:cNvCxnSpPr/>
              <p:nvPr/>
            </p:nvCxnSpPr>
            <p:spPr>
              <a:xfrm>
                <a:off x="6391275" y="1708578"/>
                <a:ext cx="409500" cy="96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7" name="Google Shape;1327;p72"/>
              <p:cNvCxnSpPr/>
              <p:nvPr/>
            </p:nvCxnSpPr>
            <p:spPr>
              <a:xfrm>
                <a:off x="6781800" y="1676400"/>
                <a:ext cx="0" cy="21813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8" name="Google Shape;1328;p72"/>
              <p:cNvCxnSpPr/>
              <p:nvPr/>
            </p:nvCxnSpPr>
            <p:spPr>
              <a:xfrm>
                <a:off x="6375828" y="3894548"/>
                <a:ext cx="4476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1329" name="Google Shape;1329;p72"/>
          <p:cNvPicPr preferRelativeResize="0"/>
          <p:nvPr/>
        </p:nvPicPr>
        <p:blipFill rotWithShape="1">
          <a:blip r:embed="rId4">
            <a:alphaModFix/>
          </a:blip>
          <a:srcRect b="0" l="19904" r="17206" t="0"/>
          <a:stretch/>
        </p:blipFill>
        <p:spPr>
          <a:xfrm rot="5400000">
            <a:off x="6725275" y="2639745"/>
            <a:ext cx="437925" cy="4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72"/>
          <p:cNvSpPr txBox="1"/>
          <p:nvPr/>
        </p:nvSpPr>
        <p:spPr>
          <a:xfrm>
            <a:off x="306875" y="1206375"/>
            <a:ext cx="2607900" cy="687300"/>
          </a:xfrm>
          <a:prstGeom prst="rect">
            <a:avLst/>
          </a:prstGeom>
          <a:noFill/>
          <a:ln cap="flat" cmpd="sng" w="38100">
            <a:solidFill>
              <a:srgbClr val="219E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On the line to get relative position to field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31" name="Google Shape;133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826" y="2596537"/>
            <a:ext cx="537000" cy="53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2" name="Google Shape;1332;p72"/>
          <p:cNvCxnSpPr>
            <a:stCxn id="1331" idx="0"/>
          </p:cNvCxnSpPr>
          <p:nvPr/>
        </p:nvCxnSpPr>
        <p:spPr>
          <a:xfrm rot="10800000">
            <a:off x="4558326" y="1438537"/>
            <a:ext cx="0" cy="11580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3" name="Google Shape;1333;p72"/>
          <p:cNvCxnSpPr>
            <a:stCxn id="1331" idx="2"/>
          </p:cNvCxnSpPr>
          <p:nvPr/>
        </p:nvCxnSpPr>
        <p:spPr>
          <a:xfrm>
            <a:off x="4558326" y="3133537"/>
            <a:ext cx="0" cy="11739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4" name="Google Shape;1334;p72"/>
          <p:cNvCxnSpPr>
            <a:stCxn id="1329" idx="1"/>
          </p:cNvCxnSpPr>
          <p:nvPr/>
        </p:nvCxnSpPr>
        <p:spPr>
          <a:xfrm rot="10800000">
            <a:off x="6944238" y="1461370"/>
            <a:ext cx="0" cy="11847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5" name="Google Shape;1335;p72"/>
          <p:cNvCxnSpPr/>
          <p:nvPr/>
        </p:nvCxnSpPr>
        <p:spPr>
          <a:xfrm>
            <a:off x="6944238" y="3083995"/>
            <a:ext cx="0" cy="12924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36" name="Google Shape;1336;p72"/>
          <p:cNvGrpSpPr/>
          <p:nvPr/>
        </p:nvGrpSpPr>
        <p:grpSpPr>
          <a:xfrm rot="5400000">
            <a:off x="1065772" y="2095171"/>
            <a:ext cx="1864843" cy="3250614"/>
            <a:chOff x="5895400" y="1920800"/>
            <a:chExt cx="986950" cy="1893525"/>
          </a:xfrm>
        </p:grpSpPr>
        <p:pic>
          <p:nvPicPr>
            <p:cNvPr id="1337" name="Google Shape;1337;p72"/>
            <p:cNvPicPr preferRelativeResize="0"/>
            <p:nvPr/>
          </p:nvPicPr>
          <p:blipFill rotWithShape="1">
            <a:blip r:embed="rId3">
              <a:alphaModFix/>
            </a:blip>
            <a:srcRect b="80073" l="27113" r="27454" t="1400"/>
            <a:stretch/>
          </p:blipFill>
          <p:spPr>
            <a:xfrm rot="5400000">
              <a:off x="5442112" y="2374087"/>
              <a:ext cx="1893525" cy="9869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38" name="Google Shape;1338;p72"/>
            <p:cNvGrpSpPr/>
            <p:nvPr/>
          </p:nvGrpSpPr>
          <p:grpSpPr>
            <a:xfrm>
              <a:off x="6582173" y="2246472"/>
              <a:ext cx="272499" cy="1350408"/>
              <a:chOff x="6375828" y="1676400"/>
              <a:chExt cx="447600" cy="2218148"/>
            </a:xfrm>
          </p:grpSpPr>
          <p:cxnSp>
            <p:nvCxnSpPr>
              <p:cNvPr id="1339" name="Google Shape;1339;p72"/>
              <p:cNvCxnSpPr/>
              <p:nvPr/>
            </p:nvCxnSpPr>
            <p:spPr>
              <a:xfrm>
                <a:off x="6391275" y="1708578"/>
                <a:ext cx="409500" cy="96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0" name="Google Shape;1340;p72"/>
              <p:cNvCxnSpPr/>
              <p:nvPr/>
            </p:nvCxnSpPr>
            <p:spPr>
              <a:xfrm>
                <a:off x="6781800" y="1676400"/>
                <a:ext cx="0" cy="21813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1" name="Google Shape;1341;p72"/>
              <p:cNvCxnSpPr/>
              <p:nvPr/>
            </p:nvCxnSpPr>
            <p:spPr>
              <a:xfrm>
                <a:off x="6375828" y="3894548"/>
                <a:ext cx="4476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1342" name="Google Shape;1342;p72"/>
          <p:cNvCxnSpPr/>
          <p:nvPr/>
        </p:nvCxnSpPr>
        <p:spPr>
          <a:xfrm>
            <a:off x="837750" y="1893525"/>
            <a:ext cx="68700" cy="1078800"/>
          </a:xfrm>
          <a:prstGeom prst="straightConnector1">
            <a:avLst/>
          </a:prstGeom>
          <a:noFill/>
          <a:ln cap="flat" cmpd="sng" w="76200">
            <a:solidFill>
              <a:srgbClr val="219EB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3" name="Google Shape;1343;p72"/>
          <p:cNvSpPr txBox="1"/>
          <p:nvPr/>
        </p:nvSpPr>
        <p:spPr>
          <a:xfrm>
            <a:off x="1457450" y="2008275"/>
            <a:ext cx="2077200" cy="5370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Following the ball!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344" name="Google Shape;1344;p72"/>
          <p:cNvCxnSpPr>
            <a:stCxn id="1343" idx="3"/>
            <a:endCxn id="1329" idx="2"/>
          </p:cNvCxnSpPr>
          <p:nvPr/>
        </p:nvCxnSpPr>
        <p:spPr>
          <a:xfrm>
            <a:off x="3534650" y="2276775"/>
            <a:ext cx="3184200" cy="5883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3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Case #1</a:t>
            </a:r>
            <a:endParaRPr/>
          </a:p>
        </p:txBody>
      </p:sp>
      <p:grpSp>
        <p:nvGrpSpPr>
          <p:cNvPr id="1350" name="Google Shape;1350;p73"/>
          <p:cNvGrpSpPr/>
          <p:nvPr/>
        </p:nvGrpSpPr>
        <p:grpSpPr>
          <a:xfrm>
            <a:off x="3870575" y="1206375"/>
            <a:ext cx="3984675" cy="3416400"/>
            <a:chOff x="2972250" y="1190950"/>
            <a:chExt cx="3984675" cy="3416400"/>
          </a:xfrm>
        </p:grpSpPr>
        <p:pic>
          <p:nvPicPr>
            <p:cNvPr id="1351" name="Google Shape;1351;p73"/>
            <p:cNvPicPr preferRelativeResize="0"/>
            <p:nvPr/>
          </p:nvPicPr>
          <p:blipFill rotWithShape="1">
            <a:blip r:embed="rId3">
              <a:alphaModFix/>
            </a:blip>
            <a:srcRect b="25205" l="9598" r="8434" t="0"/>
            <a:stretch/>
          </p:blipFill>
          <p:spPr>
            <a:xfrm rot="5400000">
              <a:off x="3256387" y="906813"/>
              <a:ext cx="3416400" cy="3984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52" name="Google Shape;1352;p73"/>
            <p:cNvGrpSpPr/>
            <p:nvPr/>
          </p:nvGrpSpPr>
          <p:grpSpPr>
            <a:xfrm>
              <a:off x="6582173" y="2246472"/>
              <a:ext cx="272499" cy="1350408"/>
              <a:chOff x="6375828" y="1676400"/>
              <a:chExt cx="447600" cy="2218148"/>
            </a:xfrm>
          </p:grpSpPr>
          <p:cxnSp>
            <p:nvCxnSpPr>
              <p:cNvPr id="1353" name="Google Shape;1353;p73"/>
              <p:cNvCxnSpPr/>
              <p:nvPr/>
            </p:nvCxnSpPr>
            <p:spPr>
              <a:xfrm>
                <a:off x="6391275" y="1708578"/>
                <a:ext cx="409500" cy="96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4" name="Google Shape;1354;p73"/>
              <p:cNvCxnSpPr/>
              <p:nvPr/>
            </p:nvCxnSpPr>
            <p:spPr>
              <a:xfrm>
                <a:off x="6781800" y="1676400"/>
                <a:ext cx="0" cy="21813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5" name="Google Shape;1355;p73"/>
              <p:cNvCxnSpPr/>
              <p:nvPr/>
            </p:nvCxnSpPr>
            <p:spPr>
              <a:xfrm>
                <a:off x="6375828" y="3894548"/>
                <a:ext cx="4476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56" name="Google Shape;1356;p73"/>
          <p:cNvGrpSpPr/>
          <p:nvPr/>
        </p:nvGrpSpPr>
        <p:grpSpPr>
          <a:xfrm>
            <a:off x="4289826" y="1438537"/>
            <a:ext cx="537000" cy="2868900"/>
            <a:chOff x="4289826" y="1438537"/>
            <a:chExt cx="537000" cy="2868900"/>
          </a:xfrm>
        </p:grpSpPr>
        <p:pic>
          <p:nvPicPr>
            <p:cNvPr id="1357" name="Google Shape;1357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9826" y="2596537"/>
              <a:ext cx="537000" cy="53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58" name="Google Shape;1358;p73"/>
            <p:cNvCxnSpPr>
              <a:stCxn id="1357" idx="0"/>
            </p:cNvCxnSpPr>
            <p:nvPr/>
          </p:nvCxnSpPr>
          <p:spPr>
            <a:xfrm rot="10800000">
              <a:off x="4558326" y="1438537"/>
              <a:ext cx="0" cy="11580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9" name="Google Shape;1359;p73"/>
            <p:cNvCxnSpPr>
              <a:stCxn id="1357" idx="2"/>
            </p:cNvCxnSpPr>
            <p:nvPr/>
          </p:nvCxnSpPr>
          <p:spPr>
            <a:xfrm>
              <a:off x="4558326" y="3133537"/>
              <a:ext cx="0" cy="11739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60" name="Google Shape;1360;p73"/>
          <p:cNvGrpSpPr/>
          <p:nvPr/>
        </p:nvGrpSpPr>
        <p:grpSpPr>
          <a:xfrm>
            <a:off x="6718950" y="2226370"/>
            <a:ext cx="450575" cy="1400025"/>
            <a:chOff x="6718950" y="2226370"/>
            <a:chExt cx="450575" cy="1400025"/>
          </a:xfrm>
        </p:grpSpPr>
        <p:pic>
          <p:nvPicPr>
            <p:cNvPr id="1361" name="Google Shape;1361;p73"/>
            <p:cNvPicPr preferRelativeResize="0"/>
            <p:nvPr/>
          </p:nvPicPr>
          <p:blipFill rotWithShape="1">
            <a:blip r:embed="rId5">
              <a:alphaModFix/>
            </a:blip>
            <a:srcRect b="0" l="19904" r="17206" t="0"/>
            <a:stretch/>
          </p:blipFill>
          <p:spPr>
            <a:xfrm rot="5400000">
              <a:off x="6725275" y="2639745"/>
              <a:ext cx="437925" cy="450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62" name="Google Shape;1362;p73"/>
            <p:cNvCxnSpPr>
              <a:stCxn id="1361" idx="1"/>
            </p:cNvCxnSpPr>
            <p:nvPr/>
          </p:nvCxnSpPr>
          <p:spPr>
            <a:xfrm rot="10800000">
              <a:off x="6944238" y="2226370"/>
              <a:ext cx="0" cy="4197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63" name="Google Shape;1363;p73"/>
            <p:cNvCxnSpPr/>
            <p:nvPr/>
          </p:nvCxnSpPr>
          <p:spPr>
            <a:xfrm>
              <a:off x="6944238" y="3083995"/>
              <a:ext cx="0" cy="5424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64" name="Google Shape;1364;p73"/>
          <p:cNvSpPr txBox="1"/>
          <p:nvPr/>
        </p:nvSpPr>
        <p:spPr>
          <a:xfrm>
            <a:off x="639675" y="1411525"/>
            <a:ext cx="31473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Sit on the corner when the ball 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isn't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in front of the goa</a:t>
            </a: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l. Also by leaving the line, the robot isn't guarding anything.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65" name="Google Shape;1365;p73"/>
          <p:cNvPicPr preferRelativeResize="0"/>
          <p:nvPr/>
        </p:nvPicPr>
        <p:blipFill rotWithShape="1">
          <a:blip r:embed="rId5">
            <a:alphaModFix/>
          </a:blip>
          <a:srcRect b="0" l="19904" r="17206" t="0"/>
          <a:stretch/>
        </p:blipFill>
        <p:spPr>
          <a:xfrm rot="5400000">
            <a:off x="6725275" y="2000295"/>
            <a:ext cx="437925" cy="4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6" name="Google Shape;1366;p73"/>
          <p:cNvGrpSpPr/>
          <p:nvPr/>
        </p:nvGrpSpPr>
        <p:grpSpPr>
          <a:xfrm>
            <a:off x="4558450" y="1736200"/>
            <a:ext cx="2160500" cy="502800"/>
            <a:chOff x="4558450" y="1736200"/>
            <a:chExt cx="2160500" cy="502800"/>
          </a:xfrm>
        </p:grpSpPr>
        <p:cxnSp>
          <p:nvCxnSpPr>
            <p:cNvPr id="1367" name="Google Shape;1367;p73"/>
            <p:cNvCxnSpPr/>
            <p:nvPr/>
          </p:nvCxnSpPr>
          <p:spPr>
            <a:xfrm flipH="1">
              <a:off x="4558450" y="1736200"/>
              <a:ext cx="5100" cy="5028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68" name="Google Shape;1368;p73"/>
            <p:cNvCxnSpPr>
              <a:endCxn id="1365" idx="2"/>
            </p:cNvCxnSpPr>
            <p:nvPr/>
          </p:nvCxnSpPr>
          <p:spPr>
            <a:xfrm>
              <a:off x="4587150" y="2225583"/>
              <a:ext cx="2131800" cy="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369" name="Google Shape;136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826" y="1411537"/>
            <a:ext cx="537000" cy="5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Case #2</a:t>
            </a:r>
            <a:endParaRPr/>
          </a:p>
        </p:txBody>
      </p:sp>
      <p:grpSp>
        <p:nvGrpSpPr>
          <p:cNvPr id="1375" name="Google Shape;1375;p74"/>
          <p:cNvGrpSpPr/>
          <p:nvPr/>
        </p:nvGrpSpPr>
        <p:grpSpPr>
          <a:xfrm>
            <a:off x="3870575" y="1206375"/>
            <a:ext cx="3984675" cy="3416400"/>
            <a:chOff x="2972250" y="1190950"/>
            <a:chExt cx="3984675" cy="3416400"/>
          </a:xfrm>
        </p:grpSpPr>
        <p:pic>
          <p:nvPicPr>
            <p:cNvPr id="1376" name="Google Shape;1376;p74"/>
            <p:cNvPicPr preferRelativeResize="0"/>
            <p:nvPr/>
          </p:nvPicPr>
          <p:blipFill rotWithShape="1">
            <a:blip r:embed="rId3">
              <a:alphaModFix/>
            </a:blip>
            <a:srcRect b="25205" l="9598" r="8434" t="0"/>
            <a:stretch/>
          </p:blipFill>
          <p:spPr>
            <a:xfrm rot="5400000">
              <a:off x="3256387" y="906813"/>
              <a:ext cx="3416400" cy="3984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7" name="Google Shape;1377;p74"/>
            <p:cNvGrpSpPr/>
            <p:nvPr/>
          </p:nvGrpSpPr>
          <p:grpSpPr>
            <a:xfrm>
              <a:off x="6582173" y="2246472"/>
              <a:ext cx="272499" cy="1350408"/>
              <a:chOff x="6375828" y="1676400"/>
              <a:chExt cx="447600" cy="2218148"/>
            </a:xfrm>
          </p:grpSpPr>
          <p:cxnSp>
            <p:nvCxnSpPr>
              <p:cNvPr id="1378" name="Google Shape;1378;p74"/>
              <p:cNvCxnSpPr/>
              <p:nvPr/>
            </p:nvCxnSpPr>
            <p:spPr>
              <a:xfrm>
                <a:off x="6391275" y="1708578"/>
                <a:ext cx="409500" cy="96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9" name="Google Shape;1379;p74"/>
              <p:cNvCxnSpPr/>
              <p:nvPr/>
            </p:nvCxnSpPr>
            <p:spPr>
              <a:xfrm>
                <a:off x="6781800" y="1676400"/>
                <a:ext cx="0" cy="21813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0" name="Google Shape;1380;p74"/>
              <p:cNvCxnSpPr/>
              <p:nvPr/>
            </p:nvCxnSpPr>
            <p:spPr>
              <a:xfrm>
                <a:off x="6375828" y="3894548"/>
                <a:ext cx="4476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381" name="Google Shape;1381;p74"/>
          <p:cNvSpPr txBox="1"/>
          <p:nvPr/>
        </p:nvSpPr>
        <p:spPr>
          <a:xfrm>
            <a:off x="639675" y="1411525"/>
            <a:ext cx="31473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When the robot isn’t on the line, it needs to get back ASAP!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To know how to get back, it needs to know where it is.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To do this it uses Ultrasonic Sensors.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82" name="Google Shape;1382;p74"/>
          <p:cNvPicPr preferRelativeResize="0"/>
          <p:nvPr/>
        </p:nvPicPr>
        <p:blipFill rotWithShape="1">
          <a:blip r:embed="rId4">
            <a:alphaModFix/>
          </a:blip>
          <a:srcRect b="0" l="19904" r="17206" t="0"/>
          <a:stretch/>
        </p:blipFill>
        <p:spPr>
          <a:xfrm rot="5400000">
            <a:off x="6010900" y="3143295"/>
            <a:ext cx="437925" cy="4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74"/>
          <p:cNvPicPr preferRelativeResize="0"/>
          <p:nvPr/>
        </p:nvPicPr>
        <p:blipFill rotWithShape="1">
          <a:blip r:embed="rId5">
            <a:alphaModFix/>
          </a:blip>
          <a:srcRect b="3553" l="13696" r="12025" t="40490"/>
          <a:stretch/>
        </p:blipFill>
        <p:spPr>
          <a:xfrm rot="5399706">
            <a:off x="5115125" y="2805325"/>
            <a:ext cx="3502200" cy="1126500"/>
          </a:xfrm>
          <a:prstGeom prst="trapezoid">
            <a:avLst>
              <a:gd fmla="val 34194" name="adj"/>
            </a:avLst>
          </a:prstGeom>
          <a:noFill/>
          <a:ln>
            <a:noFill/>
          </a:ln>
        </p:spPr>
      </p:pic>
      <p:pic>
        <p:nvPicPr>
          <p:cNvPr id="1384" name="Google Shape;1384;p74"/>
          <p:cNvPicPr preferRelativeResize="0"/>
          <p:nvPr/>
        </p:nvPicPr>
        <p:blipFill rotWithShape="1">
          <a:blip r:embed="rId4">
            <a:alphaModFix/>
          </a:blip>
          <a:srcRect b="0" l="19904" r="17206" t="0"/>
          <a:stretch/>
        </p:blipFill>
        <p:spPr>
          <a:xfrm rot="5400000">
            <a:off x="6715750" y="2476370"/>
            <a:ext cx="437925" cy="4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500" y="2238373"/>
            <a:ext cx="840550" cy="84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6" name="Google Shape;1386;p74"/>
          <p:cNvCxnSpPr/>
          <p:nvPr/>
        </p:nvCxnSpPr>
        <p:spPr>
          <a:xfrm flipH="1" rot="10800000">
            <a:off x="6257350" y="2760400"/>
            <a:ext cx="621300" cy="5169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75"/>
          <p:cNvGrpSpPr/>
          <p:nvPr/>
        </p:nvGrpSpPr>
        <p:grpSpPr>
          <a:xfrm>
            <a:off x="2081571" y="2009775"/>
            <a:ext cx="4980844" cy="2581274"/>
            <a:chOff x="2972250" y="2110556"/>
            <a:chExt cx="3984675" cy="2065019"/>
          </a:xfrm>
        </p:grpSpPr>
        <p:pic>
          <p:nvPicPr>
            <p:cNvPr id="1392" name="Google Shape;1392;p75"/>
            <p:cNvPicPr preferRelativeResize="0"/>
            <p:nvPr/>
          </p:nvPicPr>
          <p:blipFill rotWithShape="1">
            <a:blip r:embed="rId3">
              <a:alphaModFix/>
            </a:blip>
            <a:srcRect b="25205" l="48074" r="2561" t="0"/>
            <a:stretch/>
          </p:blipFill>
          <p:spPr>
            <a:xfrm rot="5400000">
              <a:off x="3935888" y="1154537"/>
              <a:ext cx="2057400" cy="3984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3" name="Google Shape;1393;p75"/>
            <p:cNvGrpSpPr/>
            <p:nvPr/>
          </p:nvGrpSpPr>
          <p:grpSpPr>
            <a:xfrm>
              <a:off x="6582173" y="2110556"/>
              <a:ext cx="272499" cy="754805"/>
              <a:chOff x="6375828" y="1453147"/>
              <a:chExt cx="447600" cy="1239824"/>
            </a:xfrm>
          </p:grpSpPr>
          <p:cxnSp>
            <p:nvCxnSpPr>
              <p:cNvPr id="1394" name="Google Shape;1394;p75"/>
              <p:cNvCxnSpPr/>
              <p:nvPr/>
            </p:nvCxnSpPr>
            <p:spPr>
              <a:xfrm>
                <a:off x="6781808" y="1453147"/>
                <a:ext cx="0" cy="12027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5" name="Google Shape;1395;p75"/>
              <p:cNvCxnSpPr/>
              <p:nvPr/>
            </p:nvCxnSpPr>
            <p:spPr>
              <a:xfrm>
                <a:off x="6375828" y="2692971"/>
                <a:ext cx="4476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396" name="Google Shape;1396;p75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Case #3</a:t>
            </a:r>
            <a:endParaRPr/>
          </a:p>
        </p:txBody>
      </p:sp>
      <p:sp>
        <p:nvSpPr>
          <p:cNvPr id="1397" name="Google Shape;1397;p75"/>
          <p:cNvSpPr txBox="1"/>
          <p:nvPr/>
        </p:nvSpPr>
        <p:spPr>
          <a:xfrm>
            <a:off x="639675" y="1411525"/>
            <a:ext cx="31473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robot is on the line but the wrong line.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98" name="Google Shape;1398;p75"/>
          <p:cNvPicPr preferRelativeResize="0"/>
          <p:nvPr/>
        </p:nvPicPr>
        <p:blipFill rotWithShape="1">
          <a:blip r:embed="rId4">
            <a:alphaModFix/>
          </a:blip>
          <a:srcRect b="0" l="19904" r="17206" t="0"/>
          <a:stretch/>
        </p:blipFill>
        <p:spPr>
          <a:xfrm rot="5400000">
            <a:off x="3913897" y="3708485"/>
            <a:ext cx="870001" cy="89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75"/>
          <p:cNvPicPr preferRelativeResize="0"/>
          <p:nvPr/>
        </p:nvPicPr>
        <p:blipFill rotWithShape="1">
          <a:blip r:embed="rId5">
            <a:alphaModFix/>
          </a:blip>
          <a:srcRect b="3552" l="13696" r="12025" t="81080"/>
          <a:stretch/>
        </p:blipFill>
        <p:spPr>
          <a:xfrm rot="10799706">
            <a:off x="2571525" y="4281600"/>
            <a:ext cx="3502200" cy="309300"/>
          </a:xfrm>
          <a:prstGeom prst="trapezoid">
            <a:avLst>
              <a:gd fmla="val 34194" name="adj"/>
            </a:avLst>
          </a:prstGeom>
          <a:noFill/>
          <a:ln>
            <a:noFill/>
          </a:ln>
        </p:spPr>
      </p:pic>
      <p:grpSp>
        <p:nvGrpSpPr>
          <p:cNvPr id="1400" name="Google Shape;1400;p75"/>
          <p:cNvGrpSpPr/>
          <p:nvPr/>
        </p:nvGrpSpPr>
        <p:grpSpPr>
          <a:xfrm>
            <a:off x="4429125" y="2425647"/>
            <a:ext cx="1938960" cy="1622478"/>
            <a:chOff x="4429125" y="2425647"/>
            <a:chExt cx="1938960" cy="1622478"/>
          </a:xfrm>
        </p:grpSpPr>
        <p:pic>
          <p:nvPicPr>
            <p:cNvPr id="1401" name="Google Shape;1401;p75"/>
            <p:cNvPicPr preferRelativeResize="0"/>
            <p:nvPr/>
          </p:nvPicPr>
          <p:blipFill rotWithShape="1">
            <a:blip r:embed="rId4">
              <a:alphaModFix/>
            </a:blip>
            <a:srcRect b="0" l="19904" r="17206" t="0"/>
            <a:stretch/>
          </p:blipFill>
          <p:spPr>
            <a:xfrm rot="5400000">
              <a:off x="5485522" y="2413085"/>
              <a:ext cx="870001" cy="8951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02" name="Google Shape;1402;p75"/>
            <p:cNvCxnSpPr/>
            <p:nvPr/>
          </p:nvCxnSpPr>
          <p:spPr>
            <a:xfrm flipH="1" rot="10800000">
              <a:off x="4429125" y="2922225"/>
              <a:ext cx="1449300" cy="11259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403" name="Google Shape;1403;p75"/>
          <p:cNvSpPr/>
          <p:nvPr/>
        </p:nvSpPr>
        <p:spPr>
          <a:xfrm>
            <a:off x="4728300" y="1228725"/>
            <a:ext cx="3695700" cy="2438400"/>
          </a:xfrm>
          <a:prstGeom prst="cloudCallout">
            <a:avLst>
              <a:gd fmla="val -50106" name="adj1"/>
              <a:gd fmla="val 63672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Huh? I’m really close to the edge and my Line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V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ector isn't pointing forwards or backwards. Something must be wrong.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6"/>
          <p:cNvSpPr txBox="1"/>
          <p:nvPr>
            <p:ph idx="1" type="subTitle"/>
          </p:nvPr>
        </p:nvSpPr>
        <p:spPr>
          <a:xfrm>
            <a:off x="1896150" y="1812600"/>
            <a:ext cx="5351700" cy="15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0"/>
              <a:t>LIVE DEMO</a:t>
            </a:r>
            <a:endParaRPr sz="8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50" y="1305425"/>
            <a:ext cx="2633950" cy="3053014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77"/>
          <p:cNvSpPr txBox="1"/>
          <p:nvPr/>
        </p:nvSpPr>
        <p:spPr>
          <a:xfrm>
            <a:off x="1169200" y="4357875"/>
            <a:ext cx="2031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Team Radian</a:t>
            </a:r>
            <a:endParaRPr b="1"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5" name="Google Shape;1415;p77"/>
          <p:cNvPicPr preferRelativeResize="0"/>
          <p:nvPr/>
        </p:nvPicPr>
        <p:blipFill rotWithShape="1">
          <a:blip r:embed="rId4">
            <a:alphaModFix/>
          </a:blip>
          <a:srcRect b="0" l="26402" r="13645" t="0"/>
          <a:stretch/>
        </p:blipFill>
        <p:spPr>
          <a:xfrm>
            <a:off x="3484375" y="1358650"/>
            <a:ext cx="2429850" cy="29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77"/>
          <p:cNvSpPr txBox="1"/>
          <p:nvPr/>
        </p:nvSpPr>
        <p:spPr>
          <a:xfrm>
            <a:off x="4102900" y="4322500"/>
            <a:ext cx="2031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Team Orion</a:t>
            </a:r>
            <a:endParaRPr b="1"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7" name="Google Shape;1417;p77"/>
          <p:cNvPicPr preferRelativeResize="0"/>
          <p:nvPr/>
        </p:nvPicPr>
        <p:blipFill rotWithShape="1">
          <a:blip r:embed="rId5">
            <a:alphaModFix/>
          </a:blip>
          <a:srcRect b="0" l="18729" r="27262" t="0"/>
          <a:stretch/>
        </p:blipFill>
        <p:spPr>
          <a:xfrm>
            <a:off x="6248150" y="1409063"/>
            <a:ext cx="2633949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77"/>
          <p:cNvSpPr txBox="1"/>
          <p:nvPr/>
        </p:nvSpPr>
        <p:spPr>
          <a:xfrm>
            <a:off x="6688686" y="4152216"/>
            <a:ext cx="2031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Team OI_DENGIKEN</a:t>
            </a:r>
            <a:endParaRPr b="1"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9" name="Google Shape;1419;p77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Inspiration/Research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0" name="Google Shape;1420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583" y="274250"/>
            <a:ext cx="2143075" cy="10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0" y="291325"/>
            <a:ext cx="6067725" cy="46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78"/>
          <p:cNvSpPr txBox="1"/>
          <p:nvPr/>
        </p:nvSpPr>
        <p:spPr>
          <a:xfrm>
            <a:off x="6339200" y="2218625"/>
            <a:ext cx="25896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Final Weight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1.2kg</a:t>
            </a:r>
            <a:endParaRPr b="1"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ctronics Diagram" id="1431" name="Google Shape;14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675" y="113666"/>
            <a:ext cx="6008224" cy="48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B673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5"/>
          <p:cNvSpPr txBox="1"/>
          <p:nvPr>
            <p:ph idx="6" type="title"/>
          </p:nvPr>
        </p:nvSpPr>
        <p:spPr>
          <a:xfrm>
            <a:off x="1475775" y="348751"/>
            <a:ext cx="6948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- Sept. -&gt; Oct.</a:t>
            </a:r>
            <a:endParaRPr/>
          </a:p>
        </p:txBody>
      </p:sp>
      <p:grpSp>
        <p:nvGrpSpPr>
          <p:cNvPr id="650" name="Google Shape;650;p35"/>
          <p:cNvGrpSpPr/>
          <p:nvPr/>
        </p:nvGrpSpPr>
        <p:grpSpPr>
          <a:xfrm>
            <a:off x="1364545" y="820386"/>
            <a:ext cx="6573957" cy="3940226"/>
            <a:chOff x="1182960" y="941975"/>
            <a:chExt cx="6788472" cy="4068800"/>
          </a:xfrm>
        </p:grpSpPr>
        <p:pic>
          <p:nvPicPr>
            <p:cNvPr id="651" name="Google Shape;651;p35"/>
            <p:cNvPicPr preferRelativeResize="0"/>
            <p:nvPr/>
          </p:nvPicPr>
          <p:blipFill rotWithShape="1">
            <a:blip r:embed="rId3">
              <a:alphaModFix/>
            </a:blip>
            <a:srcRect b="24297" l="0" r="0" t="14375"/>
            <a:stretch/>
          </p:blipFill>
          <p:spPr>
            <a:xfrm>
              <a:off x="2077449" y="941975"/>
              <a:ext cx="4989102" cy="406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2" name="Google Shape;652;p35"/>
            <p:cNvGrpSpPr/>
            <p:nvPr/>
          </p:nvGrpSpPr>
          <p:grpSpPr>
            <a:xfrm>
              <a:off x="1182960" y="1551215"/>
              <a:ext cx="6788472" cy="3377221"/>
              <a:chOff x="1182960" y="1551215"/>
              <a:chExt cx="6788472" cy="3377221"/>
            </a:xfrm>
          </p:grpSpPr>
          <p:cxnSp>
            <p:nvCxnSpPr>
              <p:cNvPr id="653" name="Google Shape;653;p35"/>
              <p:cNvCxnSpPr/>
              <p:nvPr/>
            </p:nvCxnSpPr>
            <p:spPr>
              <a:xfrm>
                <a:off x="2188350" y="2021700"/>
                <a:ext cx="1185900" cy="245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2C666E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54" name="Google Shape;654;p35"/>
              <p:cNvSpPr txBox="1"/>
              <p:nvPr/>
            </p:nvSpPr>
            <p:spPr>
              <a:xfrm>
                <a:off x="1182960" y="1551215"/>
                <a:ext cx="1348800" cy="460800"/>
              </a:xfrm>
              <a:prstGeom prst="rect">
                <a:avLst/>
              </a:prstGeom>
              <a:noFill/>
              <a:ln cap="flat" cmpd="sng" w="19050">
                <a:solidFill>
                  <a:srgbClr val="2C666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2C666E"/>
                    </a:solidFill>
                    <a:latin typeface="Didact Gothic"/>
                    <a:ea typeface="Didact Gothic"/>
                    <a:cs typeface="Didact Gothic"/>
                    <a:sym typeface="Didact Gothic"/>
                  </a:rPr>
                  <a:t>Breadboard</a:t>
                </a:r>
                <a:endParaRPr sz="1700">
                  <a:solidFill>
                    <a:srgbClr val="2C666E"/>
                  </a:solidFill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655" name="Google Shape;655;p35"/>
              <p:cNvSpPr txBox="1"/>
              <p:nvPr/>
            </p:nvSpPr>
            <p:spPr>
              <a:xfrm>
                <a:off x="6938025" y="1567714"/>
                <a:ext cx="934200" cy="476700"/>
              </a:xfrm>
              <a:prstGeom prst="rect">
                <a:avLst/>
              </a:prstGeom>
              <a:noFill/>
              <a:ln cap="flat" cmpd="sng" w="19050">
                <a:solidFill>
                  <a:srgbClr val="2C666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2C666E"/>
                    </a:solidFill>
                    <a:latin typeface="Didact Gothic"/>
                    <a:ea typeface="Didact Gothic"/>
                    <a:cs typeface="Didact Gothic"/>
                    <a:sym typeface="Didact Gothic"/>
                  </a:rPr>
                  <a:t>Battery</a:t>
                </a:r>
                <a:endParaRPr sz="1800">
                  <a:solidFill>
                    <a:srgbClr val="2C666E"/>
                  </a:solidFill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cxnSp>
            <p:nvCxnSpPr>
              <p:cNvPr id="656" name="Google Shape;656;p35"/>
              <p:cNvCxnSpPr/>
              <p:nvPr/>
            </p:nvCxnSpPr>
            <p:spPr>
              <a:xfrm flipH="1">
                <a:off x="6445350" y="2029800"/>
                <a:ext cx="826500" cy="687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2C666E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57" name="Google Shape;657;p35"/>
              <p:cNvSpPr txBox="1"/>
              <p:nvPr/>
            </p:nvSpPr>
            <p:spPr>
              <a:xfrm>
                <a:off x="2516279" y="4451735"/>
                <a:ext cx="934200" cy="476700"/>
              </a:xfrm>
              <a:prstGeom prst="rect">
                <a:avLst/>
              </a:prstGeom>
              <a:noFill/>
              <a:ln cap="flat" cmpd="sng" w="19050">
                <a:solidFill>
                  <a:srgbClr val="2C666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2C666E"/>
                    </a:solidFill>
                    <a:latin typeface="Didact Gothic"/>
                    <a:ea typeface="Didact Gothic"/>
                    <a:cs typeface="Didact Gothic"/>
                    <a:sym typeface="Didact Gothic"/>
                  </a:rPr>
                  <a:t>Motors</a:t>
                </a:r>
                <a:endParaRPr sz="1800">
                  <a:solidFill>
                    <a:srgbClr val="2C666E"/>
                  </a:solidFill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cxnSp>
            <p:nvCxnSpPr>
              <p:cNvPr id="658" name="Google Shape;658;p35"/>
              <p:cNvCxnSpPr/>
              <p:nvPr/>
            </p:nvCxnSpPr>
            <p:spPr>
              <a:xfrm flipH="1" rot="10800000">
                <a:off x="3173325" y="3479775"/>
                <a:ext cx="574800" cy="9669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2C666E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59" name="Google Shape;659;p35"/>
              <p:cNvCxnSpPr/>
              <p:nvPr/>
            </p:nvCxnSpPr>
            <p:spPr>
              <a:xfrm flipH="1" rot="10800000">
                <a:off x="2128350" y="3413600"/>
                <a:ext cx="732300" cy="266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2C666E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60" name="Google Shape;660;p35"/>
              <p:cNvSpPr txBox="1"/>
              <p:nvPr/>
            </p:nvSpPr>
            <p:spPr>
              <a:xfrm>
                <a:off x="1200040" y="3472721"/>
                <a:ext cx="934200" cy="476700"/>
              </a:xfrm>
              <a:prstGeom prst="rect">
                <a:avLst/>
              </a:prstGeom>
              <a:noFill/>
              <a:ln cap="flat" cmpd="sng" w="19050">
                <a:solidFill>
                  <a:srgbClr val="2C666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2C666E"/>
                    </a:solidFill>
                    <a:latin typeface="Didact Gothic"/>
                    <a:ea typeface="Didact Gothic"/>
                    <a:cs typeface="Didact Gothic"/>
                    <a:sym typeface="Didact Gothic"/>
                  </a:rPr>
                  <a:t>Wheels</a:t>
                </a:r>
                <a:endParaRPr sz="1800">
                  <a:solidFill>
                    <a:srgbClr val="2C666E"/>
                  </a:solidFill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cxnSp>
            <p:nvCxnSpPr>
              <p:cNvPr id="661" name="Google Shape;661;p35"/>
              <p:cNvCxnSpPr/>
              <p:nvPr/>
            </p:nvCxnSpPr>
            <p:spPr>
              <a:xfrm rot="10800000">
                <a:off x="5400750" y="2460825"/>
                <a:ext cx="1486800" cy="1047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2C666E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62" name="Google Shape;662;p35"/>
              <p:cNvSpPr txBox="1"/>
              <p:nvPr/>
            </p:nvSpPr>
            <p:spPr>
              <a:xfrm>
                <a:off x="6547933" y="3510449"/>
                <a:ext cx="1423500" cy="762900"/>
              </a:xfrm>
              <a:prstGeom prst="rect">
                <a:avLst/>
              </a:prstGeom>
              <a:noFill/>
              <a:ln cap="flat" cmpd="sng" w="19050">
                <a:solidFill>
                  <a:srgbClr val="2C666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2C666E"/>
                    </a:solidFill>
                    <a:latin typeface="Didact Gothic"/>
                    <a:ea typeface="Didact Gothic"/>
                    <a:cs typeface="Didact Gothic"/>
                    <a:sym typeface="Didact Gothic"/>
                  </a:rPr>
                  <a:t>Motor Driver</a:t>
                </a:r>
                <a:endParaRPr sz="1800">
                  <a:solidFill>
                    <a:srgbClr val="2C666E"/>
                  </a:solidFill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50" y="333375"/>
            <a:ext cx="5915025" cy="44767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99" y="1338075"/>
            <a:ext cx="3278399" cy="22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623177"/>
            <a:ext cx="3005801" cy="189714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Prototype CAD (Computer Aided Design)</a:t>
            </a:r>
            <a:endParaRPr sz="2700"/>
          </a:p>
        </p:txBody>
      </p:sp>
      <p:pic>
        <p:nvPicPr>
          <p:cNvPr id="670" name="Google Shape;670;p36" title="BambuLabn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8228" y="1094789"/>
            <a:ext cx="3080572" cy="17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0600" y="2843775"/>
            <a:ext cx="2299750" cy="22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8">
            <a:alphaModFix/>
          </a:blip>
          <a:srcRect b="35736" l="24659" r="0" t="21912"/>
          <a:stretch/>
        </p:blipFill>
        <p:spPr>
          <a:xfrm>
            <a:off x="5512900" y="2902475"/>
            <a:ext cx="1865725" cy="13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7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</a:t>
            </a:r>
            <a:endParaRPr/>
          </a:p>
        </p:txBody>
      </p:sp>
      <p:pic>
        <p:nvPicPr>
          <p:cNvPr id="678" name="Google Shape;6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50" y="2105019"/>
            <a:ext cx="1241269" cy="13344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37"/>
          <p:cNvGrpSpPr/>
          <p:nvPr/>
        </p:nvGrpSpPr>
        <p:grpSpPr>
          <a:xfrm>
            <a:off x="5789490" y="1743122"/>
            <a:ext cx="2494369" cy="2506108"/>
            <a:chOff x="5789490" y="1743122"/>
            <a:chExt cx="2494369" cy="2506108"/>
          </a:xfrm>
        </p:grpSpPr>
        <p:pic>
          <p:nvPicPr>
            <p:cNvPr id="680" name="Google Shape;68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813771" y="2375541"/>
              <a:ext cx="2506108" cy="12412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1" name="Google Shape;681;p37"/>
            <p:cNvCxnSpPr>
              <a:stCxn id="680" idx="0"/>
            </p:cNvCxnSpPr>
            <p:nvPr/>
          </p:nvCxnSpPr>
          <p:spPr>
            <a:xfrm rot="10800000">
              <a:off x="5789490" y="2985076"/>
              <a:ext cx="656700" cy="11100"/>
            </a:xfrm>
            <a:prstGeom prst="straightConnector1">
              <a:avLst/>
            </a:prstGeom>
            <a:noFill/>
            <a:ln cap="flat" cmpd="sng" w="38100">
              <a:solidFill>
                <a:srgbClr val="2C66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82" name="Google Shape;682;p37"/>
            <p:cNvCxnSpPr>
              <a:stCxn id="680" idx="2"/>
            </p:cNvCxnSpPr>
            <p:nvPr/>
          </p:nvCxnSpPr>
          <p:spPr>
            <a:xfrm flipH="1" rot="10800000">
              <a:off x="7687459" y="2985376"/>
              <a:ext cx="596400" cy="10800"/>
            </a:xfrm>
            <a:prstGeom prst="straightConnector1">
              <a:avLst/>
            </a:prstGeom>
            <a:noFill/>
            <a:ln cap="flat" cmpd="sng" w="38100">
              <a:solidFill>
                <a:srgbClr val="2C66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683" name="Google Shape;6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353713" y="2418779"/>
            <a:ext cx="1241269" cy="1334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p37"/>
          <p:cNvCxnSpPr/>
          <p:nvPr/>
        </p:nvCxnSpPr>
        <p:spPr>
          <a:xfrm flipH="1">
            <a:off x="3964255" y="1511025"/>
            <a:ext cx="10800" cy="2886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5" name="Google Shape;685;p37"/>
          <p:cNvGrpSpPr/>
          <p:nvPr/>
        </p:nvGrpSpPr>
        <p:grpSpPr>
          <a:xfrm>
            <a:off x="2283575" y="998188"/>
            <a:ext cx="1241269" cy="3887332"/>
            <a:chOff x="2283575" y="998188"/>
            <a:chExt cx="1241269" cy="3887332"/>
          </a:xfrm>
        </p:grpSpPr>
        <p:pic>
          <p:nvPicPr>
            <p:cNvPr id="686" name="Google Shape;68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1651155" y="2375531"/>
              <a:ext cx="2506108" cy="12412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7" name="Google Shape;687;p37"/>
            <p:cNvCxnSpPr/>
            <p:nvPr/>
          </p:nvCxnSpPr>
          <p:spPr>
            <a:xfrm rot="10800000">
              <a:off x="2909613" y="998188"/>
              <a:ext cx="0" cy="744900"/>
            </a:xfrm>
            <a:prstGeom prst="straightConnector1">
              <a:avLst/>
            </a:prstGeom>
            <a:noFill/>
            <a:ln cap="flat" cmpd="sng" w="38100">
              <a:solidFill>
                <a:srgbClr val="2C66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88" name="Google Shape;688;p37"/>
            <p:cNvCxnSpPr>
              <a:stCxn id="686" idx="1"/>
            </p:cNvCxnSpPr>
            <p:nvPr/>
          </p:nvCxnSpPr>
          <p:spPr>
            <a:xfrm flipH="1">
              <a:off x="2898809" y="4249219"/>
              <a:ext cx="5400" cy="636300"/>
            </a:xfrm>
            <a:prstGeom prst="straightConnector1">
              <a:avLst/>
            </a:prstGeom>
            <a:noFill/>
            <a:ln cap="flat" cmpd="sng" w="38100">
              <a:solidFill>
                <a:srgbClr val="2C66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501" y="831254"/>
            <a:ext cx="27432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675" y="841824"/>
            <a:ext cx="27432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</a:t>
            </a:r>
            <a:endParaRPr/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50" y="2105019"/>
            <a:ext cx="1241269" cy="1334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38"/>
          <p:cNvCxnSpPr/>
          <p:nvPr/>
        </p:nvCxnSpPr>
        <p:spPr>
          <a:xfrm flipH="1">
            <a:off x="3964255" y="1511025"/>
            <a:ext cx="10800" cy="2886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38"/>
          <p:cNvCxnSpPr/>
          <p:nvPr/>
        </p:nvCxnSpPr>
        <p:spPr>
          <a:xfrm rot="10800000">
            <a:off x="2909613" y="998188"/>
            <a:ext cx="0" cy="744900"/>
          </a:xfrm>
          <a:prstGeom prst="straightConnector1">
            <a:avLst/>
          </a:prstGeom>
          <a:noFill/>
          <a:ln cap="flat" cmpd="sng" w="38100">
            <a:solidFill>
              <a:srgbClr val="2C666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38"/>
          <p:cNvCxnSpPr>
            <a:stCxn id="700" idx="1"/>
          </p:cNvCxnSpPr>
          <p:nvPr/>
        </p:nvCxnSpPr>
        <p:spPr>
          <a:xfrm flipH="1">
            <a:off x="2898809" y="4249219"/>
            <a:ext cx="5400" cy="636300"/>
          </a:xfrm>
          <a:prstGeom prst="straightConnector1">
            <a:avLst/>
          </a:prstGeom>
          <a:noFill/>
          <a:ln cap="flat" cmpd="sng" w="38100">
            <a:solidFill>
              <a:srgbClr val="2C666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p38"/>
          <p:cNvCxnSpPr>
            <a:stCxn id="702" idx="2"/>
          </p:cNvCxnSpPr>
          <p:nvPr/>
        </p:nvCxnSpPr>
        <p:spPr>
          <a:xfrm flipH="1" rot="10800000">
            <a:off x="7687459" y="2985376"/>
            <a:ext cx="596400" cy="10800"/>
          </a:xfrm>
          <a:prstGeom prst="straightConnector1">
            <a:avLst/>
          </a:prstGeom>
          <a:noFill/>
          <a:ln cap="flat" cmpd="sng" w="38100">
            <a:solidFill>
              <a:srgbClr val="2C666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3" name="Google Shape;703;p38"/>
          <p:cNvCxnSpPr>
            <a:stCxn id="702" idx="0"/>
          </p:cNvCxnSpPr>
          <p:nvPr/>
        </p:nvCxnSpPr>
        <p:spPr>
          <a:xfrm rot="10800000">
            <a:off x="5789490" y="2985076"/>
            <a:ext cx="656700" cy="11100"/>
          </a:xfrm>
          <a:prstGeom prst="straightConnector1">
            <a:avLst/>
          </a:prstGeom>
          <a:noFill/>
          <a:ln cap="flat" cmpd="sng" w="38100">
            <a:solidFill>
              <a:srgbClr val="2C666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4" name="Google Shape;7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961" y="2105019"/>
            <a:ext cx="1241269" cy="133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9"/>
          <p:cNvSpPr/>
          <p:nvPr/>
        </p:nvSpPr>
        <p:spPr>
          <a:xfrm>
            <a:off x="2072600" y="1940135"/>
            <a:ext cx="3504950" cy="2333700"/>
          </a:xfrm>
          <a:custGeom>
            <a:rect b="b" l="l" r="r" t="t"/>
            <a:pathLst>
              <a:path extrusionOk="0" h="93348" w="140198">
                <a:moveTo>
                  <a:pt x="0" y="9205"/>
                </a:moveTo>
                <a:cubicBezTo>
                  <a:pt x="6560" y="5925"/>
                  <a:pt x="13208" y="2396"/>
                  <a:pt x="20400" y="958"/>
                </a:cubicBezTo>
                <a:cubicBezTo>
                  <a:pt x="36576" y="-2277"/>
                  <a:pt x="64363" y="2819"/>
                  <a:pt x="66409" y="19188"/>
                </a:cubicBezTo>
                <a:cubicBezTo>
                  <a:pt x="68817" y="38460"/>
                  <a:pt x="48925" y="53958"/>
                  <a:pt x="42103" y="72142"/>
                </a:cubicBezTo>
                <a:cubicBezTo>
                  <a:pt x="40514" y="76376"/>
                  <a:pt x="39961" y="83271"/>
                  <a:pt x="43839" y="85598"/>
                </a:cubicBezTo>
                <a:cubicBezTo>
                  <a:pt x="55180" y="92402"/>
                  <a:pt x="69857" y="94716"/>
                  <a:pt x="82903" y="92543"/>
                </a:cubicBezTo>
                <a:cubicBezTo>
                  <a:pt x="90036" y="91355"/>
                  <a:pt x="96351" y="87151"/>
                  <a:pt x="103304" y="85164"/>
                </a:cubicBezTo>
                <a:cubicBezTo>
                  <a:pt x="112204" y="82621"/>
                  <a:pt x="120541" y="78207"/>
                  <a:pt x="128479" y="73445"/>
                </a:cubicBezTo>
                <a:cubicBezTo>
                  <a:pt x="132800" y="70853"/>
                  <a:pt x="137945" y="68403"/>
                  <a:pt x="140198" y="63896"/>
                </a:cubicBezTo>
              </a:path>
            </a:pathLst>
          </a:custGeom>
          <a:noFill/>
          <a:ln cap="flat" cmpd="sng" w="1143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10" name="Google Shape;710;p39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Control (Fun Side Quest)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39"/>
          <p:cNvPicPr preferRelativeResize="0"/>
          <p:nvPr/>
        </p:nvPicPr>
        <p:blipFill rotWithShape="1">
          <a:blip r:embed="rId3">
            <a:alphaModFix/>
          </a:blip>
          <a:srcRect b="24297" l="0" r="0" t="14375"/>
          <a:stretch/>
        </p:blipFill>
        <p:spPr>
          <a:xfrm>
            <a:off x="5444000" y="1592401"/>
            <a:ext cx="3336125" cy="27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75" y="1881626"/>
            <a:ext cx="1396246" cy="9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8263" y="1030601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39"/>
          <p:cNvSpPr/>
          <p:nvPr/>
        </p:nvSpPr>
        <p:spPr>
          <a:xfrm rot="3657301">
            <a:off x="5187133" y="3463157"/>
            <a:ext cx="520910" cy="42315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15" name="Google Shape;715;p39"/>
          <p:cNvSpPr txBox="1"/>
          <p:nvPr/>
        </p:nvSpPr>
        <p:spPr>
          <a:xfrm>
            <a:off x="6099125" y="999050"/>
            <a:ext cx="29082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V</a:t>
            </a:r>
            <a:r>
              <a:rPr lang="en" sz="3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R</a:t>
            </a:r>
            <a:r>
              <a:rPr lang="en" sz="3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OO</a:t>
            </a:r>
            <a:r>
              <a:rPr lang="en" sz="32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</a:t>
            </a:r>
            <a:r>
              <a:rPr lang="en" sz="42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V</a:t>
            </a:r>
            <a:r>
              <a:rPr lang="en" sz="3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R</a:t>
            </a:r>
            <a:r>
              <a:rPr lang="en" sz="3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OO</a:t>
            </a:r>
            <a:r>
              <a:rPr lang="en" sz="32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 !</a:t>
            </a:r>
            <a:endParaRPr sz="32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716" name="Google Shape;716;p39"/>
          <p:cNvGrpSpPr/>
          <p:nvPr/>
        </p:nvGrpSpPr>
        <p:grpSpPr>
          <a:xfrm>
            <a:off x="2318263" y="3344275"/>
            <a:ext cx="1506750" cy="904050"/>
            <a:chOff x="2345788" y="3369850"/>
            <a:chExt cx="1506750" cy="904050"/>
          </a:xfrm>
        </p:grpSpPr>
        <p:sp>
          <p:nvSpPr>
            <p:cNvPr id="717" name="Google Shape;717;p39"/>
            <p:cNvSpPr/>
            <p:nvPr/>
          </p:nvSpPr>
          <p:spPr>
            <a:xfrm>
              <a:off x="2940925" y="3471925"/>
              <a:ext cx="316500" cy="699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718" name="Google Shape;718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45788" y="3369850"/>
              <a:ext cx="1506750" cy="904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